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mp3" ContentType="audio/mp3"/>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376" r:id="rId2"/>
    <p:sldId id="409" r:id="rId3"/>
    <p:sldId id="377" r:id="rId4"/>
    <p:sldId id="393" r:id="rId5"/>
    <p:sldId id="347" r:id="rId6"/>
    <p:sldId id="381" r:id="rId7"/>
    <p:sldId id="389" r:id="rId8"/>
    <p:sldId id="390" r:id="rId9"/>
    <p:sldId id="330" r:id="rId10"/>
    <p:sldId id="380" r:id="rId11"/>
    <p:sldId id="385" r:id="rId12"/>
    <p:sldId id="391" r:id="rId13"/>
    <p:sldId id="426" r:id="rId14"/>
    <p:sldId id="427" r:id="rId15"/>
    <p:sldId id="428" r:id="rId16"/>
    <p:sldId id="382" r:id="rId17"/>
    <p:sldId id="386" r:id="rId18"/>
    <p:sldId id="429" r:id="rId19"/>
    <p:sldId id="387" r:id="rId20"/>
  </p:sldIdLst>
  <p:sldSz cx="9144000" cy="5143500" type="screen16x9"/>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6A6D9"/>
    <a:srgbClr val="888CCC"/>
    <a:srgbClr val="A0C3EC"/>
    <a:srgbClr val="83BCE1"/>
    <a:srgbClr val="FEFEFF"/>
    <a:srgbClr val="81EDF1"/>
    <a:srgbClr val="FDBE02"/>
    <a:srgbClr val="768EA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p:restoredTop sz="94660"/>
  </p:normalViewPr>
  <p:slideViewPr>
    <p:cSldViewPr snapToObjects="1">
      <p:cViewPr varScale="1">
        <p:scale>
          <a:sx n="94" d="100"/>
          <a:sy n="94" d="100"/>
        </p:scale>
        <p:origin x="-720" y="-96"/>
      </p:cViewPr>
      <p:guideLst>
        <p:guide orient="horz" pos="1574"/>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p>
            <a:pPr lvl="0" algn="r" fontAlgn="base"/>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pPr lvl="0" algn="r" fontAlgn="base"/>
              <a:t>‹#›</a:t>
            </a:fld>
            <a:endParaRPr lang="zh-CN" altLang="en-US" sz="1200"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p>
          <a:p>
            <a:pPr marL="457200" marR="0" lvl="1"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p>
          <a:p>
            <a:pPr marL="914400" marR="0" lvl="2"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p>
          <a:p>
            <a:pPr marL="1371600" marR="0" lvl="3"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p>
          <a:p>
            <a:pPr marL="1828800" marR="0" lvl="4"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p>
            <a:pPr lvl="0" algn="r" fontAlgn="base"/>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pPr lvl="0" algn="r" fontAlgn="base"/>
              <a:t>‹#›</a:t>
            </a:fld>
            <a:endParaRPr lang="zh-CN" altLang="en-US" sz="1200"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a:ln>
            <a:solidFill>
              <a:srgbClr val="000000"/>
            </a:solidFill>
            <a:miter/>
          </a:ln>
        </p:spPr>
      </p:sp>
      <p:sp>
        <p:nvSpPr>
          <p:cNvPr id="18434" name="备注占位符 2"/>
          <p:cNvSpPr>
            <a:spLocks noGrp="1"/>
          </p:cNvSpPr>
          <p:nvPr>
            <p:ph type="body"/>
          </p:nvPr>
        </p:nvSpPr>
        <p:spPr>
          <a:noFill/>
          <a:ln>
            <a:noFill/>
          </a:ln>
        </p:spPr>
        <p:txBody>
          <a:bodyPr wrap="square" lIns="91440" tIns="45720" rIns="91440" bIns="45720" anchor="t"/>
          <a:lstStyle/>
          <a:p>
            <a:pPr lvl="0"/>
            <a:endParaRPr lang="zh-CN" altLang="en-US" dirty="0"/>
          </a:p>
        </p:txBody>
      </p:sp>
      <p:sp>
        <p:nvSpPr>
          <p:cNvPr id="18435"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lstStyle/>
          <a:p>
            <a:pPr lvl="0" indent="0" algn="r"/>
            <a:fld id="{9A0DB2DC-4C9A-4742-B13C-FB6460FD3503}" type="slidenum">
              <a:rPr lang="zh-CN" altLang="en-US" sz="1200" dirty="0">
                <a:latin typeface="Arial" panose="020B0604020202020204" pitchFamily="34" charset="0"/>
                <a:ea typeface="宋体" panose="02010600030101010101" pitchFamily="2" charset="-122"/>
              </a:rPr>
              <a:pPr lvl="0" indent="0" algn="r"/>
              <a:t>1</a:t>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a:ln>
            <a:solidFill>
              <a:srgbClr val="000000"/>
            </a:solidFill>
            <a:miter/>
          </a:ln>
        </p:spPr>
      </p:sp>
      <p:sp>
        <p:nvSpPr>
          <p:cNvPr id="20482" name="备注占位符 2"/>
          <p:cNvSpPr>
            <a:spLocks noGrp="1"/>
          </p:cNvSpPr>
          <p:nvPr>
            <p:ph type="body"/>
          </p:nvPr>
        </p:nvSpPr>
        <p:spPr>
          <a:noFill/>
          <a:ln>
            <a:noFill/>
          </a:ln>
        </p:spPr>
        <p:txBody>
          <a:bodyPr wrap="square" lIns="91440" tIns="45720" rIns="91440" bIns="45720" anchor="t"/>
          <a:lstStyle/>
          <a:p>
            <a:pPr lvl="0" defTabSz="1219200"/>
            <a:r>
              <a:rPr lang="zh-CN" altLang="en-US" dirty="0"/>
              <a:t>更多模板下载地址：</a:t>
            </a:r>
            <a:r>
              <a:rPr lang="en-US" altLang="zh-CN" dirty="0"/>
              <a:t>http://www.pptvzaixian.com/shop/view28111.html</a:t>
            </a:r>
            <a:r>
              <a:rPr lang="zh-CN" altLang="en-US" dirty="0"/>
              <a:t>（复制链接到浏览器打开）</a:t>
            </a:r>
          </a:p>
        </p:txBody>
      </p:sp>
      <p:sp>
        <p:nvSpPr>
          <p:cNvPr id="20483" name="灯片编号占位符 3"/>
          <p:cNvSpPr txBox="1">
            <a:spLocks noGrp="1"/>
          </p:cNvSpPr>
          <p:nvPr/>
        </p:nvSpPr>
        <p:spPr>
          <a:xfrm>
            <a:off x="3884613" y="8685213"/>
            <a:ext cx="2971800" cy="457200"/>
          </a:xfrm>
          <a:prstGeom prst="rect">
            <a:avLst/>
          </a:prstGeom>
          <a:noFill/>
          <a:ln w="9525">
            <a:noFill/>
          </a:ln>
        </p:spPr>
        <p:txBody>
          <a:bodyPr anchor="b"/>
          <a:lstStyle/>
          <a:p>
            <a:pPr lvl="0" indent="0" algn="r" defTabSz="1219200"/>
            <a:fld id="{9A0DB2DC-4C9A-4742-B13C-FB6460FD3503}" type="slidenum">
              <a:rPr lang="zh-CN" altLang="en-US" sz="1200" dirty="0">
                <a:latin typeface="Arial" panose="020B0604020202020204" pitchFamily="34" charset="0"/>
                <a:ea typeface="宋体" panose="02010600030101010101" pitchFamily="2" charset="-122"/>
              </a:rPr>
              <a:pPr lvl="0" indent="0" algn="r" defTabSz="1219200"/>
              <a:t>3</a:t>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a:ln>
            <a:solidFill>
              <a:srgbClr val="000000"/>
            </a:solidFill>
            <a:miter/>
          </a:ln>
        </p:spPr>
      </p:sp>
      <p:sp>
        <p:nvSpPr>
          <p:cNvPr id="24578" name="备注占位符 2"/>
          <p:cNvSpPr>
            <a:spLocks noGrp="1"/>
          </p:cNvSpPr>
          <p:nvPr>
            <p:ph type="body"/>
          </p:nvPr>
        </p:nvSpPr>
        <p:spPr>
          <a:noFill/>
          <a:ln>
            <a:noFill/>
          </a:ln>
        </p:spPr>
        <p:txBody>
          <a:bodyPr wrap="square" lIns="91440" tIns="45720" rIns="91440" bIns="45720" anchor="t"/>
          <a:lstStyle/>
          <a:p>
            <a:pPr lvl="0"/>
            <a:endParaRPr lang="zh-CN" altLang="en-US" dirty="0"/>
          </a:p>
        </p:txBody>
      </p:sp>
      <p:sp>
        <p:nvSpPr>
          <p:cNvPr id="2457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lstStyle/>
          <a:p>
            <a:pPr lvl="0" indent="0" algn="r"/>
            <a:fld id="{9A0DB2DC-4C9A-4742-B13C-FB6460FD3503}" type="slidenum">
              <a:rPr lang="zh-CN" altLang="en-US" sz="1200" dirty="0">
                <a:latin typeface="Arial" panose="020B0604020202020204" pitchFamily="34" charset="0"/>
                <a:ea typeface="宋体" panose="02010600030101010101" pitchFamily="2" charset="-122"/>
              </a:rPr>
              <a:pPr lvl="0" indent="0" algn="r"/>
              <a:t>5</a:t>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p:cNvSpPr>
          <p:nvPr>
            <p:ph type="sldImg"/>
          </p:nvPr>
        </p:nvSpPr>
        <p:spPr>
          <a:ln>
            <a:solidFill>
              <a:srgbClr val="000000"/>
            </a:solidFill>
            <a:miter/>
          </a:ln>
        </p:spPr>
      </p:sp>
      <p:sp>
        <p:nvSpPr>
          <p:cNvPr id="26626" name="备注占位符 2"/>
          <p:cNvSpPr>
            <a:spLocks noGrp="1"/>
          </p:cNvSpPr>
          <p:nvPr>
            <p:ph type="body"/>
          </p:nvPr>
        </p:nvSpPr>
        <p:spPr>
          <a:noFill/>
          <a:ln>
            <a:noFill/>
          </a:ln>
        </p:spPr>
        <p:txBody>
          <a:bodyPr wrap="square" lIns="91440" tIns="45720" rIns="91440" bIns="45720" anchor="t"/>
          <a:lstStyle/>
          <a:p>
            <a:pPr lvl="0"/>
            <a:endParaRPr lang="zh-CN" altLang="en-US" dirty="0"/>
          </a:p>
        </p:txBody>
      </p:sp>
      <p:sp>
        <p:nvSpPr>
          <p:cNvPr id="2662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lstStyle/>
          <a:p>
            <a:pPr lvl="0" indent="0" algn="r"/>
            <a:fld id="{9A0DB2DC-4C9A-4742-B13C-FB6460FD3503}" type="slidenum">
              <a:rPr lang="zh-CN" altLang="en-US" sz="1200" dirty="0">
                <a:latin typeface="Arial" panose="020B0604020202020204" pitchFamily="34" charset="0"/>
                <a:ea typeface="宋体" panose="02010600030101010101" pitchFamily="2" charset="-122"/>
              </a:rPr>
              <a:pPr lvl="0" indent="0" algn="r"/>
              <a:t>9</a:t>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noTextEdit="1"/>
          </p:cNvSpPr>
          <p:nvPr>
            <p:ph type="sldImg"/>
          </p:nvPr>
        </p:nvSpPr>
        <p:spPr>
          <a:ln>
            <a:solidFill>
              <a:srgbClr val="000000"/>
            </a:solidFill>
            <a:miter/>
          </a:ln>
        </p:spPr>
      </p:sp>
      <p:sp>
        <p:nvSpPr>
          <p:cNvPr id="28674" name="备注占位符 2"/>
          <p:cNvSpPr>
            <a:spLocks noGrp="1"/>
          </p:cNvSpPr>
          <p:nvPr>
            <p:ph type="body"/>
          </p:nvPr>
        </p:nvSpPr>
        <p:spPr>
          <a:noFill/>
          <a:ln>
            <a:noFill/>
          </a:ln>
        </p:spPr>
        <p:txBody>
          <a:bodyPr wrap="square" lIns="91440" tIns="45720" rIns="91440" bIns="45720" anchor="t"/>
          <a:lstStyle/>
          <a:p>
            <a:pPr lvl="0"/>
            <a:endParaRPr lang="zh-CN" altLang="en-US" dirty="0"/>
          </a:p>
        </p:txBody>
      </p:sp>
      <p:sp>
        <p:nvSpPr>
          <p:cNvPr id="28675" name="灯片编号占位符 3"/>
          <p:cNvSpPr txBox="1">
            <a:spLocks noGrp="1"/>
          </p:cNvSpPr>
          <p:nvPr/>
        </p:nvSpPr>
        <p:spPr>
          <a:xfrm>
            <a:off x="3884613" y="8685213"/>
            <a:ext cx="2971800" cy="457200"/>
          </a:xfrm>
          <a:prstGeom prst="rect">
            <a:avLst/>
          </a:prstGeom>
          <a:noFill/>
          <a:ln w="9525">
            <a:noFill/>
          </a:ln>
        </p:spPr>
        <p:txBody>
          <a:bodyPr anchor="b"/>
          <a:lstStyle/>
          <a:p>
            <a:pPr lvl="0" indent="0" algn="r"/>
            <a:fld id="{9A0DB2DC-4C9A-4742-B13C-FB6460FD3503}" type="slidenum">
              <a:rPr lang="zh-CN" altLang="en-US" sz="1200" dirty="0">
                <a:latin typeface="Arial" panose="020B0604020202020204" pitchFamily="34" charset="0"/>
                <a:ea typeface="宋体" panose="02010600030101010101" pitchFamily="2" charset="-122"/>
              </a:rPr>
              <a:pPr lvl="0" indent="0" algn="r"/>
              <a:t>10</a:t>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pPr fontAlgn="auto"/>
            <a:r>
              <a:rPr lang="zh-CN" altLang="en-US" strike="noStrike" noProof="1"/>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r>
              <a:rPr lang="zh-CN" altLang="en-US" strike="noStrike" noProof="1"/>
              <a:t>单击此处编辑母版副标题样式</a:t>
            </a:r>
          </a:p>
        </p:txBody>
      </p:sp>
      <p:sp>
        <p:nvSpPr>
          <p:cNvPr id="5" name="日期占位符 3"/>
          <p:cNvSpPr>
            <a:spLocks noGrp="1"/>
          </p:cNvSpPr>
          <p:nvPr>
            <p:ph type="dt" sz="half" idx="2"/>
          </p:nvPr>
        </p:nvSpPr>
        <p:spPr>
          <a:xfrm>
            <a:off x="457200" y="4767263"/>
            <a:ext cx="2133600" cy="274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页脚占位符 4"/>
          <p:cNvSpPr>
            <a:spLocks noGrp="1"/>
          </p:cNvSpPr>
          <p:nvPr>
            <p:ph type="ftr" sz="quarter" idx="3"/>
          </p:nvPr>
        </p:nvSpPr>
        <p:spPr>
          <a:xfrm>
            <a:off x="3124200" y="4767263"/>
            <a:ext cx="2895600" cy="274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灯片编号占位符 5"/>
          <p:cNvSpPr>
            <a:spLocks noGrp="1"/>
          </p:cNvSpPr>
          <p:nvPr>
            <p:ph type="sldNum" sz="quarter" idx="4"/>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pPr algn="r" fontAlgn="base"/>
              <a:t>‹#›</a:t>
            </a:fld>
            <a:endParaRPr lang="zh-CN" altLang="en-US" strike="noStrike" noProof="1"/>
          </a:p>
        </p:txBody>
      </p:sp>
    </p:spTree>
  </p:cSld>
  <p:clrMapOvr>
    <a:masterClrMapping/>
  </p:clrMapOvr>
  <mc:AlternateContent xmlns:mc="http://schemas.openxmlformats.org/markup-compatibility/2006">
    <mc:Choice xmlns:p14="http://schemas.microsoft.com/office/powerpoint/2010/main" xmlns="" Requires="p14">
      <p:transition spd="slow" p14:dur="1000">
        <p:wipe/>
      </p:transition>
    </mc:Choice>
    <mc:Fallback>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pPr fontAlgn="auto"/>
            <a:r>
              <a:rPr lang="zh-CN" altLang="en-US" strike="noStrike" noProof="1"/>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auto"/>
            <a:r>
              <a:rPr lang="zh-CN" altLang="en-US" strike="noStrike" noProof="1"/>
              <a:t>单击此处编辑母版文本样式</a:t>
            </a:r>
          </a:p>
        </p:txBody>
      </p:sp>
      <p:sp>
        <p:nvSpPr>
          <p:cNvPr id="5" name="日期占位符 4"/>
          <p:cNvSpPr>
            <a:spLocks noGrp="1"/>
          </p:cNvSpPr>
          <p:nvPr>
            <p:ph type="dt" sz="half" idx="12"/>
          </p:nvPr>
        </p:nvSpPr>
        <p:spPr>
          <a:xfrm>
            <a:off x="457200" y="4767263"/>
            <a:ext cx="2133600" cy="274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页脚占位符 5"/>
          <p:cNvSpPr>
            <a:spLocks noGrp="1"/>
          </p:cNvSpPr>
          <p:nvPr>
            <p:ph type="ftr" sz="quarter" idx="3"/>
          </p:nvPr>
        </p:nvSpPr>
        <p:spPr>
          <a:xfrm>
            <a:off x="3124200" y="4767263"/>
            <a:ext cx="2895600" cy="274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灯片编号占位符 6"/>
          <p:cNvSpPr>
            <a:spLocks noGrp="1"/>
          </p:cNvSpPr>
          <p:nvPr>
            <p:ph type="sldNum" sz="quarter" idx="4"/>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pPr algn="r" fontAlgn="base"/>
              <a:t>‹#›</a:t>
            </a:fld>
            <a:endParaRPr lang="zh-CN" altLang="en-US" strike="noStrike" noProof="1"/>
          </a:p>
        </p:txBody>
      </p:sp>
    </p:spTree>
  </p:cSld>
  <p:clrMapOvr>
    <a:masterClrMapping/>
  </p:clrMapOvr>
  <mc:AlternateContent xmlns:mc="http://schemas.openxmlformats.org/markup-compatibility/2006">
    <mc:Choice xmlns:p14="http://schemas.microsoft.com/office/powerpoint/2010/main" xmlns="" Requires="p14">
      <p:transition spd="slow" p14:dur="1000">
        <p:wipe/>
      </p:transition>
    </mc:Choice>
    <mc:Fallback>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pPr fontAlgn="auto"/>
            <a:r>
              <a:rPr lang="zh-CN" altLang="en-US" strike="noStrike" noProof="1"/>
              <a:t>单击此处编辑母版标题样式</a:t>
            </a:r>
          </a:p>
        </p:txBody>
      </p:sp>
      <p:sp>
        <p:nvSpPr>
          <p:cNvPr id="3" name="图片占位符 2"/>
          <p:cNvSpPr>
            <a:spLocks noGrp="1"/>
          </p:cNvSpPr>
          <p:nvPr>
            <p:ph type="pic" idx="1"/>
          </p:nvPr>
        </p:nvSpPr>
        <p:spPr>
          <a:xfrm>
            <a:off x="1792288" y="459581"/>
            <a:ext cx="5486400" cy="3086100"/>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auto"/>
            <a:r>
              <a:rPr lang="zh-CN" altLang="en-US" strike="noStrike" noProof="1"/>
              <a:t>单击此处编辑母版文本样式</a:t>
            </a:r>
          </a:p>
        </p:txBody>
      </p:sp>
      <p:sp>
        <p:nvSpPr>
          <p:cNvPr id="5" name="日期占位符 4"/>
          <p:cNvSpPr>
            <a:spLocks noGrp="1"/>
          </p:cNvSpPr>
          <p:nvPr>
            <p:ph type="dt" sz="half" idx="12"/>
          </p:nvPr>
        </p:nvSpPr>
        <p:spPr>
          <a:xfrm>
            <a:off x="457200" y="4767263"/>
            <a:ext cx="2133600" cy="274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页脚占位符 5"/>
          <p:cNvSpPr>
            <a:spLocks noGrp="1"/>
          </p:cNvSpPr>
          <p:nvPr>
            <p:ph type="ftr" sz="quarter" idx="3"/>
          </p:nvPr>
        </p:nvSpPr>
        <p:spPr>
          <a:xfrm>
            <a:off x="3124200" y="4767263"/>
            <a:ext cx="2895600" cy="274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灯片编号占位符 6"/>
          <p:cNvSpPr>
            <a:spLocks noGrp="1"/>
          </p:cNvSpPr>
          <p:nvPr>
            <p:ph type="sldNum" sz="quarter" idx="4"/>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pPr algn="r" fontAlgn="base"/>
              <a:t>‹#›</a:t>
            </a:fld>
            <a:endParaRPr lang="zh-CN" altLang="en-US" strike="noStrike" noProof="1"/>
          </a:p>
        </p:txBody>
      </p:sp>
    </p:spTree>
  </p:cSld>
  <p:clrMapOvr>
    <a:masterClrMapping/>
  </p:clrMapOvr>
  <mc:AlternateContent xmlns:mc="http://schemas.openxmlformats.org/markup-compatibility/2006">
    <mc:Choice xmlns:p14="http://schemas.microsoft.com/office/powerpoint/2010/main" xmlns="" Requires="p14">
      <p:transition spd="slow" p14:dur="1000">
        <p:wipe/>
      </p:transition>
    </mc:Choice>
    <mc:Fallback>
      <p:transition spd="slow">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日期占位符 3"/>
          <p:cNvSpPr>
            <a:spLocks noGrp="1"/>
          </p:cNvSpPr>
          <p:nvPr>
            <p:ph type="dt" sz="half" idx="2"/>
          </p:nvPr>
        </p:nvSpPr>
        <p:spPr>
          <a:xfrm>
            <a:off x="457200" y="4767263"/>
            <a:ext cx="2133600" cy="274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页脚占位符 4"/>
          <p:cNvSpPr>
            <a:spLocks noGrp="1"/>
          </p:cNvSpPr>
          <p:nvPr>
            <p:ph type="ftr" sz="quarter" idx="3"/>
          </p:nvPr>
        </p:nvSpPr>
        <p:spPr>
          <a:xfrm>
            <a:off x="3124200" y="4767263"/>
            <a:ext cx="2895600" cy="274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灯片编号占位符 5"/>
          <p:cNvSpPr>
            <a:spLocks noGrp="1"/>
          </p:cNvSpPr>
          <p:nvPr>
            <p:ph type="sldNum" sz="quarter" idx="4"/>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pPr algn="r" fontAlgn="base"/>
              <a:t>‹#›</a:t>
            </a:fld>
            <a:endParaRPr lang="zh-CN" altLang="en-US" strike="noStrike" noProof="1"/>
          </a:p>
        </p:txBody>
      </p:sp>
    </p:spTree>
  </p:cSld>
  <p:clrMapOvr>
    <a:masterClrMapping/>
  </p:clrMapOvr>
  <mc:AlternateContent xmlns:mc="http://schemas.openxmlformats.org/markup-compatibility/2006">
    <mc:Choice xmlns:p14="http://schemas.microsoft.com/office/powerpoint/2010/main" xmlns="" Requires="p14">
      <p:transition spd="slow" p14:dur="1000">
        <p:wipe/>
      </p:transition>
    </mc:Choice>
    <mc:Fallback>
      <p:transition spd="slow">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pPr fontAlgn="auto"/>
            <a:r>
              <a:rPr lang="zh-CN" altLang="en-US" strike="noStrike" noProof="1"/>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日期占位符 3"/>
          <p:cNvSpPr>
            <a:spLocks noGrp="1"/>
          </p:cNvSpPr>
          <p:nvPr>
            <p:ph type="dt" sz="half" idx="2"/>
          </p:nvPr>
        </p:nvSpPr>
        <p:spPr>
          <a:xfrm>
            <a:off x="457200" y="4767263"/>
            <a:ext cx="2133600" cy="274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页脚占位符 4"/>
          <p:cNvSpPr>
            <a:spLocks noGrp="1"/>
          </p:cNvSpPr>
          <p:nvPr>
            <p:ph type="ftr" sz="quarter" idx="3"/>
          </p:nvPr>
        </p:nvSpPr>
        <p:spPr>
          <a:xfrm>
            <a:off x="3124200" y="4767263"/>
            <a:ext cx="2895600" cy="274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灯片编号占位符 5"/>
          <p:cNvSpPr>
            <a:spLocks noGrp="1"/>
          </p:cNvSpPr>
          <p:nvPr>
            <p:ph type="sldNum" sz="quarter" idx="4"/>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pPr algn="r" fontAlgn="base"/>
              <a:t>‹#›</a:t>
            </a:fld>
            <a:endParaRPr lang="zh-CN" altLang="en-US" strike="noStrike" noProof="1"/>
          </a:p>
        </p:txBody>
      </p:sp>
    </p:spTree>
  </p:cSld>
  <p:clrMapOvr>
    <a:masterClrMapping/>
  </p:clrMapOvr>
  <mc:AlternateContent xmlns:mc="http://schemas.openxmlformats.org/markup-compatibility/2006">
    <mc:Choice xmlns:p14="http://schemas.microsoft.com/office/powerpoint/2010/main" xmlns="" Requires="p14">
      <p:transition spd="slow" p14:dur="1000">
        <p:wipe/>
      </p:transition>
    </mc:Choice>
    <mc:Fallback>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rotWithShape="0">
          <a:blip r:embed="rId3" cstate="print"/>
          <a:stretch>
            <a:fillRect/>
          </a:stretch>
        </a:blipFill>
        <a:effectLst/>
      </p:bgPr>
    </p:bg>
    <p:spTree>
      <p:nvGrpSpPr>
        <p:cNvPr id="1" name=""/>
        <p:cNvGrpSpPr/>
        <p:nvPr/>
      </p:nvGrpSpPr>
      <p:grpSpPr>
        <a:xfrm>
          <a:off x="0" y="0"/>
          <a:ext cx="0" cy="0"/>
          <a:chOff x="0" y="0"/>
          <a:chExt cx="0" cy="0"/>
        </a:xfrm>
      </p:grpSpPr>
      <p:sp>
        <p:nvSpPr>
          <p:cNvPr id="5" name="任意多边形 7"/>
          <p:cNvSpPr/>
          <p:nvPr>
            <p:custDataLst>
              <p:tags r:id="rId1"/>
            </p:custDataLst>
          </p:nvPr>
        </p:nvSpPr>
        <p:spPr>
          <a:xfrm>
            <a:off x="522288" y="555625"/>
            <a:ext cx="8623300" cy="22225"/>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032" tIns="33516" rIns="67032" bIns="33516"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075" name="sketched-down-arrow_36677"/>
          <p:cNvSpPr>
            <a:spLocks noChangeAspect="1"/>
          </p:cNvSpPr>
          <p:nvPr userDrawn="1"/>
        </p:nvSpPr>
        <p:spPr>
          <a:xfrm rot="-5400000">
            <a:off x="211138" y="201613"/>
            <a:ext cx="349250" cy="355600"/>
          </a:xfrm>
          <a:custGeom>
            <a:avLst/>
            <a:gdLst/>
            <a:ahLst/>
            <a:cxnLst>
              <a:cxn ang="0">
                <a:pos x="197598" y="274690"/>
              </a:cxn>
              <a:cxn ang="0">
                <a:pos x="165680" y="315178"/>
              </a:cxn>
              <a:cxn ang="0">
                <a:pos x="158742" y="324951"/>
              </a:cxn>
              <a:cxn ang="0">
                <a:pos x="157353" y="326347"/>
              </a:cxn>
              <a:cxn ang="0">
                <a:pos x="160129" y="330534"/>
              </a:cxn>
              <a:cxn ang="0">
                <a:pos x="174006" y="345891"/>
              </a:cxn>
              <a:cxn ang="0">
                <a:pos x="175395" y="343099"/>
              </a:cxn>
              <a:cxn ang="0">
                <a:pos x="198985" y="276086"/>
              </a:cxn>
              <a:cxn ang="0">
                <a:pos x="197598" y="274690"/>
              </a:cxn>
              <a:cxn ang="0">
                <a:pos x="228192" y="195559"/>
              </a:cxn>
              <a:cxn ang="0">
                <a:pos x="218155" y="212454"/>
              </a:cxn>
              <a:cxn ang="0">
                <a:pos x="188041" y="267363"/>
              </a:cxn>
              <a:cxn ang="0">
                <a:pos x="189475" y="267363"/>
              </a:cxn>
              <a:cxn ang="0">
                <a:pos x="215287" y="230757"/>
              </a:cxn>
              <a:cxn ang="0">
                <a:pos x="221023" y="218086"/>
              </a:cxn>
              <a:cxn ang="0">
                <a:pos x="228192" y="196967"/>
              </a:cxn>
              <a:cxn ang="0">
                <a:pos x="228192" y="195559"/>
              </a:cxn>
              <a:cxn ang="0">
                <a:pos x="333559" y="168653"/>
              </a:cxn>
              <a:cxn ang="0">
                <a:pos x="322546" y="189302"/>
              </a:cxn>
              <a:cxn ang="0">
                <a:pos x="333559" y="168653"/>
              </a:cxn>
              <a:cxn ang="0">
                <a:pos x="288292" y="163490"/>
              </a:cxn>
              <a:cxn ang="0">
                <a:pos x="288292" y="166293"/>
              </a:cxn>
              <a:cxn ang="0">
                <a:pos x="222742" y="299430"/>
              </a:cxn>
              <a:cxn ang="0">
                <a:pos x="279742" y="237767"/>
              </a:cxn>
              <a:cxn ang="0">
                <a:pos x="311093" y="166293"/>
              </a:cxn>
              <a:cxn ang="0">
                <a:pos x="313943" y="163490"/>
              </a:cxn>
              <a:cxn ang="0">
                <a:pos x="288292" y="163490"/>
              </a:cxn>
              <a:cxn ang="0">
                <a:pos x="270478" y="163490"/>
              </a:cxn>
              <a:cxn ang="0">
                <a:pos x="269076" y="166281"/>
              </a:cxn>
              <a:cxn ang="0">
                <a:pos x="238230" y="215113"/>
              </a:cxn>
              <a:cxn ang="0">
                <a:pos x="232621" y="227670"/>
              </a:cxn>
              <a:cxn ang="0">
                <a:pos x="201776" y="314173"/>
              </a:cxn>
              <a:cxn ang="0">
                <a:pos x="273282" y="166281"/>
              </a:cxn>
              <a:cxn ang="0">
                <a:pos x="276086" y="163490"/>
              </a:cxn>
              <a:cxn ang="0">
                <a:pos x="270478" y="163490"/>
              </a:cxn>
              <a:cxn ang="0">
                <a:pos x="53382" y="162644"/>
              </a:cxn>
              <a:cxn ang="0">
                <a:pos x="35787" y="163168"/>
              </a:cxn>
              <a:cxn ang="0">
                <a:pos x="34421" y="165964"/>
              </a:cxn>
              <a:cxn ang="0">
                <a:pos x="27588" y="178547"/>
              </a:cxn>
              <a:cxn ang="0">
                <a:pos x="24856" y="181343"/>
              </a:cxn>
              <a:cxn ang="0">
                <a:pos x="48086" y="206509"/>
              </a:cxn>
              <a:cxn ang="0">
                <a:pos x="49453" y="202316"/>
              </a:cxn>
              <a:cxn ang="0">
                <a:pos x="71317" y="163168"/>
              </a:cxn>
              <a:cxn ang="0">
                <a:pos x="65852" y="163168"/>
              </a:cxn>
              <a:cxn ang="0">
                <a:pos x="53382" y="162644"/>
              </a:cxn>
              <a:cxn ang="0">
                <a:pos x="205007" y="116885"/>
              </a:cxn>
              <a:cxn ang="0">
                <a:pos x="202715" y="119512"/>
              </a:cxn>
              <a:cxn ang="0">
                <a:pos x="116701" y="248401"/>
              </a:cxn>
              <a:cxn ang="0">
                <a:pos x="106831" y="266614"/>
              </a:cxn>
              <a:cxn ang="0">
                <a:pos x="104011" y="268014"/>
              </a:cxn>
              <a:cxn ang="0">
                <a:pos x="108241" y="273618"/>
              </a:cxn>
              <a:cxn ang="0">
                <a:pos x="109651" y="270816"/>
              </a:cxn>
              <a:cxn ang="0">
                <a:pos x="112471" y="268014"/>
              </a:cxn>
              <a:cxn ang="0">
                <a:pos x="192845" y="141927"/>
              </a:cxn>
              <a:cxn ang="0">
                <a:pos x="204126" y="119512"/>
              </a:cxn>
              <a:cxn ang="0">
                <a:pos x="205007" y="116885"/>
              </a:cxn>
              <a:cxn ang="0">
                <a:pos x="185499" y="57882"/>
              </a:cxn>
              <a:cxn ang="0">
                <a:pos x="131754" y="141879"/>
              </a:cxn>
              <a:cxn ang="0">
                <a:pos x="86496" y="217476"/>
              </a:cxn>
              <a:cxn ang="0">
                <a:pos x="185499" y="57882"/>
              </a:cxn>
              <a:cxn ang="0">
                <a:pos x="277806" y="20668"/>
              </a:cxn>
              <a:cxn ang="0">
                <a:pos x="209481" y="138804"/>
              </a:cxn>
              <a:cxn ang="0">
                <a:pos x="127211" y="268192"/>
              </a:cxn>
              <a:cxn ang="0">
                <a:pos x="120239" y="279443"/>
              </a:cxn>
              <a:cxn ang="0">
                <a:pos x="116055" y="280849"/>
              </a:cxn>
              <a:cxn ang="0">
                <a:pos x="145338" y="313196"/>
              </a:cxn>
              <a:cxn ang="0">
                <a:pos x="146733" y="308978"/>
              </a:cxn>
              <a:cxn ang="0">
                <a:pos x="252708" y="121928"/>
              </a:cxn>
              <a:cxn ang="0">
                <a:pos x="270834" y="58640"/>
              </a:cxn>
              <a:cxn ang="0">
                <a:pos x="277806" y="20668"/>
              </a:cxn>
              <a:cxn ang="0">
                <a:pos x="245495" y="8622"/>
              </a:cxn>
              <a:cxn ang="0">
                <a:pos x="244094" y="11418"/>
              </a:cxn>
              <a:cxn ang="0">
                <a:pos x="225866" y="47769"/>
              </a:cxn>
              <a:cxn ang="0">
                <a:pos x="225866" y="50566"/>
              </a:cxn>
              <a:cxn ang="0">
                <a:pos x="228670" y="47769"/>
              </a:cxn>
              <a:cxn ang="0">
                <a:pos x="232876" y="44973"/>
              </a:cxn>
              <a:cxn ang="0">
                <a:pos x="241288" y="37982"/>
              </a:cxn>
              <a:cxn ang="0">
                <a:pos x="260919" y="11418"/>
              </a:cxn>
              <a:cxn ang="0">
                <a:pos x="262320" y="8622"/>
              </a:cxn>
              <a:cxn ang="0">
                <a:pos x="245495" y="8622"/>
              </a:cxn>
              <a:cxn ang="0">
                <a:pos x="229950" y="8622"/>
              </a:cxn>
              <a:cxn ang="0">
                <a:pos x="228554" y="11426"/>
              </a:cxn>
              <a:cxn ang="0">
                <a:pos x="87550" y="242713"/>
              </a:cxn>
              <a:cxn ang="0">
                <a:pos x="83362" y="245517"/>
              </a:cxn>
              <a:cxn ang="0">
                <a:pos x="95927" y="258132"/>
              </a:cxn>
              <a:cxn ang="0">
                <a:pos x="97323" y="255329"/>
              </a:cxn>
              <a:cxn ang="0">
                <a:pos x="105699" y="241311"/>
              </a:cxn>
              <a:cxn ang="0">
                <a:pos x="125244" y="209072"/>
              </a:cxn>
              <a:cxn ang="0">
                <a:pos x="146186" y="171224"/>
              </a:cxn>
              <a:cxn ang="0">
                <a:pos x="229950" y="11426"/>
              </a:cxn>
              <a:cxn ang="0">
                <a:pos x="231347" y="8622"/>
              </a:cxn>
              <a:cxn ang="0">
                <a:pos x="229950" y="8622"/>
              </a:cxn>
              <a:cxn ang="0">
                <a:pos x="213157" y="8622"/>
              </a:cxn>
              <a:cxn ang="0">
                <a:pos x="213157" y="11438"/>
              </a:cxn>
              <a:cxn ang="0">
                <a:pos x="199636" y="35372"/>
              </a:cxn>
              <a:cxn ang="0">
                <a:pos x="214509" y="11438"/>
              </a:cxn>
              <a:cxn ang="0">
                <a:pos x="215860" y="8622"/>
              </a:cxn>
              <a:cxn ang="0">
                <a:pos x="213157" y="8622"/>
              </a:cxn>
              <a:cxn ang="0">
                <a:pos x="193357" y="8622"/>
              </a:cxn>
              <a:cxn ang="0">
                <a:pos x="191953" y="11428"/>
              </a:cxn>
              <a:cxn ang="0">
                <a:pos x="103543" y="137690"/>
              </a:cxn>
              <a:cxn ang="0">
                <a:pos x="102140" y="139092"/>
              </a:cxn>
              <a:cxn ang="0">
                <a:pos x="100736" y="158734"/>
              </a:cxn>
              <a:cxn ang="0">
                <a:pos x="86703" y="164345"/>
              </a:cxn>
              <a:cxn ang="0">
                <a:pos x="58637" y="213447"/>
              </a:cxn>
              <a:cxn ang="0">
                <a:pos x="55829" y="214850"/>
              </a:cxn>
              <a:cxn ang="0">
                <a:pos x="67057" y="228879"/>
              </a:cxn>
              <a:cxn ang="0">
                <a:pos x="68460" y="224670"/>
              </a:cxn>
              <a:cxn ang="0">
                <a:pos x="102140" y="165748"/>
              </a:cxn>
              <a:cxn ang="0">
                <a:pos x="197567" y="11428"/>
              </a:cxn>
              <a:cxn ang="0">
                <a:pos x="200373" y="8622"/>
              </a:cxn>
              <a:cxn ang="0">
                <a:pos x="193357" y="8622"/>
              </a:cxn>
              <a:cxn ang="0">
                <a:pos x="169687" y="8622"/>
              </a:cxn>
              <a:cxn ang="0">
                <a:pos x="169687" y="11465"/>
              </a:cxn>
              <a:cxn ang="0">
                <a:pos x="155346" y="38473"/>
              </a:cxn>
              <a:cxn ang="0">
                <a:pos x="156780" y="38473"/>
              </a:cxn>
              <a:cxn ang="0">
                <a:pos x="178290" y="11465"/>
              </a:cxn>
              <a:cxn ang="0">
                <a:pos x="179724" y="8622"/>
              </a:cxn>
              <a:cxn ang="0">
                <a:pos x="169687" y="8622"/>
              </a:cxn>
              <a:cxn ang="0">
                <a:pos x="124591" y="8622"/>
              </a:cxn>
              <a:cxn ang="0">
                <a:pos x="123180" y="11418"/>
              </a:cxn>
              <a:cxn ang="0">
                <a:pos x="87904" y="70140"/>
              </a:cxn>
              <a:cxn ang="0">
                <a:pos x="85082" y="71537"/>
              </a:cxn>
              <a:cxn ang="0">
                <a:pos x="96370" y="120471"/>
              </a:cxn>
              <a:cxn ang="0">
                <a:pos x="97781" y="116278"/>
              </a:cxn>
              <a:cxn ang="0">
                <a:pos x="154222" y="11418"/>
              </a:cxn>
              <a:cxn ang="0">
                <a:pos x="155633" y="8622"/>
              </a:cxn>
              <a:cxn ang="0">
                <a:pos x="124591" y="8622"/>
              </a:cxn>
              <a:cxn ang="0">
                <a:pos x="87341" y="8622"/>
              </a:cxn>
              <a:cxn ang="0">
                <a:pos x="85942" y="11465"/>
              </a:cxn>
              <a:cxn ang="0">
                <a:pos x="77554" y="22838"/>
              </a:cxn>
              <a:cxn ang="0">
                <a:pos x="74757" y="25680"/>
              </a:cxn>
              <a:cxn ang="0">
                <a:pos x="78952" y="41317"/>
              </a:cxn>
              <a:cxn ang="0">
                <a:pos x="80350" y="37052"/>
              </a:cxn>
              <a:cxn ang="0">
                <a:pos x="95729" y="11465"/>
              </a:cxn>
              <a:cxn ang="0">
                <a:pos x="97128" y="8622"/>
              </a:cxn>
              <a:cxn ang="0">
                <a:pos x="87341" y="8622"/>
              </a:cxn>
              <a:cxn ang="0">
                <a:pos x="274241" y="741"/>
              </a:cxn>
              <a:cxn ang="0">
                <a:pos x="290033" y="26612"/>
              </a:cxn>
              <a:cxn ang="0">
                <a:pos x="278804" y="67441"/>
              </a:cxn>
              <a:cxn ang="0">
                <a:pos x="278804" y="70257"/>
              </a:cxn>
              <a:cxn ang="0">
                <a:pos x="264765" y="133611"/>
              </a:cxn>
              <a:cxn ang="0">
                <a:pos x="264765" y="156137"/>
              </a:cxn>
              <a:cxn ang="0">
                <a:pos x="350396" y="164585"/>
              </a:cxn>
              <a:cxn ang="0">
                <a:pos x="305475" y="222309"/>
              </a:cxn>
              <a:cxn ang="0">
                <a:pos x="211422" y="326493"/>
              </a:cxn>
              <a:cxn ang="0">
                <a:pos x="163693" y="353243"/>
              </a:cxn>
              <a:cxn ang="0">
                <a:pos x="139829" y="329309"/>
              </a:cxn>
              <a:cxn ang="0">
                <a:pos x="90698" y="274401"/>
              </a:cxn>
              <a:cxn ang="0">
                <a:pos x="5066" y="180072"/>
              </a:cxn>
              <a:cxn ang="0">
                <a:pos x="71045" y="156137"/>
              </a:cxn>
              <a:cxn ang="0">
                <a:pos x="90698" y="156137"/>
              </a:cxn>
              <a:cxn ang="0">
                <a:pos x="89294" y="153322"/>
              </a:cxn>
              <a:cxn ang="0">
                <a:pos x="83678" y="130796"/>
              </a:cxn>
              <a:cxn ang="0">
                <a:pos x="66834" y="54769"/>
              </a:cxn>
              <a:cxn ang="0">
                <a:pos x="86485" y="1269"/>
              </a:cxn>
              <a:cxn ang="0">
                <a:pos x="235287" y="1269"/>
              </a:cxn>
              <a:cxn ang="0">
                <a:pos x="274241" y="741"/>
              </a:cxn>
            </a:cxnLst>
            <a:rect l="0" t="0" r="0" b="0"/>
            <a:pathLst>
              <a:path w="323300" h="328216">
                <a:moveTo>
                  <a:pt x="182296" y="253418"/>
                </a:moveTo>
                <a:cubicBezTo>
                  <a:pt x="173334" y="266298"/>
                  <a:pt x="163092" y="277890"/>
                  <a:pt x="152850" y="290770"/>
                </a:cubicBezTo>
                <a:cubicBezTo>
                  <a:pt x="151570" y="293346"/>
                  <a:pt x="147729" y="297210"/>
                  <a:pt x="146449" y="299786"/>
                </a:cubicBezTo>
                <a:cubicBezTo>
                  <a:pt x="146449" y="301074"/>
                  <a:pt x="145168" y="301074"/>
                  <a:pt x="145168" y="301074"/>
                </a:cubicBezTo>
                <a:cubicBezTo>
                  <a:pt x="145168" y="302361"/>
                  <a:pt x="146449" y="303649"/>
                  <a:pt x="147729" y="304937"/>
                </a:cubicBezTo>
                <a:cubicBezTo>
                  <a:pt x="150289" y="307513"/>
                  <a:pt x="155410" y="316529"/>
                  <a:pt x="160531" y="319105"/>
                </a:cubicBezTo>
                <a:cubicBezTo>
                  <a:pt x="160531" y="317817"/>
                  <a:pt x="161812" y="316529"/>
                  <a:pt x="161812" y="316529"/>
                </a:cubicBezTo>
                <a:cubicBezTo>
                  <a:pt x="169493" y="295922"/>
                  <a:pt x="177175" y="275314"/>
                  <a:pt x="183576" y="254706"/>
                </a:cubicBezTo>
                <a:cubicBezTo>
                  <a:pt x="184856" y="250842"/>
                  <a:pt x="184856" y="250842"/>
                  <a:pt x="182296" y="253418"/>
                </a:cubicBezTo>
                <a:close/>
                <a:moveTo>
                  <a:pt x="210521" y="180415"/>
                </a:moveTo>
                <a:cubicBezTo>
                  <a:pt x="206553" y="185610"/>
                  <a:pt x="203907" y="190806"/>
                  <a:pt x="201261" y="196001"/>
                </a:cubicBezTo>
                <a:cubicBezTo>
                  <a:pt x="192000" y="212887"/>
                  <a:pt x="182740" y="229772"/>
                  <a:pt x="173479" y="246658"/>
                </a:cubicBezTo>
                <a:cubicBezTo>
                  <a:pt x="172156" y="249255"/>
                  <a:pt x="172156" y="249255"/>
                  <a:pt x="174802" y="246658"/>
                </a:cubicBezTo>
                <a:cubicBezTo>
                  <a:pt x="182740" y="234968"/>
                  <a:pt x="190677" y="224577"/>
                  <a:pt x="198615" y="212887"/>
                </a:cubicBezTo>
                <a:cubicBezTo>
                  <a:pt x="199938" y="210289"/>
                  <a:pt x="202584" y="205094"/>
                  <a:pt x="203907" y="201197"/>
                </a:cubicBezTo>
                <a:cubicBezTo>
                  <a:pt x="206553" y="194703"/>
                  <a:pt x="209198" y="188208"/>
                  <a:pt x="210521" y="181714"/>
                </a:cubicBezTo>
                <a:cubicBezTo>
                  <a:pt x="211844" y="177817"/>
                  <a:pt x="211844" y="177817"/>
                  <a:pt x="210521" y="180415"/>
                </a:cubicBezTo>
                <a:close/>
                <a:moveTo>
                  <a:pt x="307728" y="155592"/>
                </a:moveTo>
                <a:cubicBezTo>
                  <a:pt x="305188" y="161942"/>
                  <a:pt x="301378" y="168292"/>
                  <a:pt x="297568" y="174642"/>
                </a:cubicBezTo>
                <a:cubicBezTo>
                  <a:pt x="303918" y="168292"/>
                  <a:pt x="310268" y="160672"/>
                  <a:pt x="307728" y="155592"/>
                </a:cubicBezTo>
                <a:close/>
                <a:moveTo>
                  <a:pt x="265967" y="150829"/>
                </a:moveTo>
                <a:cubicBezTo>
                  <a:pt x="265967" y="152122"/>
                  <a:pt x="265967" y="152122"/>
                  <a:pt x="265967" y="153415"/>
                </a:cubicBezTo>
                <a:cubicBezTo>
                  <a:pt x="244933" y="193496"/>
                  <a:pt x="225213" y="234869"/>
                  <a:pt x="205493" y="276242"/>
                </a:cubicBezTo>
                <a:cubicBezTo>
                  <a:pt x="223898" y="256848"/>
                  <a:pt x="240989" y="238748"/>
                  <a:pt x="258079" y="219354"/>
                </a:cubicBezTo>
                <a:cubicBezTo>
                  <a:pt x="267282" y="197374"/>
                  <a:pt x="276485" y="175395"/>
                  <a:pt x="287002" y="153415"/>
                </a:cubicBezTo>
                <a:cubicBezTo>
                  <a:pt x="288317" y="152122"/>
                  <a:pt x="288317" y="152122"/>
                  <a:pt x="289631" y="150829"/>
                </a:cubicBezTo>
                <a:cubicBezTo>
                  <a:pt x="289631" y="150829"/>
                  <a:pt x="289631" y="150829"/>
                  <a:pt x="265967" y="150829"/>
                </a:cubicBezTo>
                <a:close/>
                <a:moveTo>
                  <a:pt x="249532" y="150829"/>
                </a:moveTo>
                <a:cubicBezTo>
                  <a:pt x="248239" y="152116"/>
                  <a:pt x="248239" y="152116"/>
                  <a:pt x="248239" y="153404"/>
                </a:cubicBezTo>
                <a:cubicBezTo>
                  <a:pt x="239184" y="168850"/>
                  <a:pt x="230129" y="184295"/>
                  <a:pt x="219781" y="198454"/>
                </a:cubicBezTo>
                <a:cubicBezTo>
                  <a:pt x="218488" y="202316"/>
                  <a:pt x="215901" y="207464"/>
                  <a:pt x="214607" y="210039"/>
                </a:cubicBezTo>
                <a:cubicBezTo>
                  <a:pt x="205553" y="237069"/>
                  <a:pt x="195204" y="262812"/>
                  <a:pt x="186150" y="289843"/>
                </a:cubicBezTo>
                <a:cubicBezTo>
                  <a:pt x="208140" y="244792"/>
                  <a:pt x="230129" y="198454"/>
                  <a:pt x="252119" y="153404"/>
                </a:cubicBezTo>
                <a:cubicBezTo>
                  <a:pt x="253413" y="152116"/>
                  <a:pt x="253413" y="152116"/>
                  <a:pt x="254706" y="150829"/>
                </a:cubicBezTo>
                <a:cubicBezTo>
                  <a:pt x="254706" y="150829"/>
                  <a:pt x="254706" y="150829"/>
                  <a:pt x="249532" y="150829"/>
                </a:cubicBezTo>
                <a:close/>
                <a:moveTo>
                  <a:pt x="49248" y="150049"/>
                </a:moveTo>
                <a:cubicBezTo>
                  <a:pt x="44047" y="149887"/>
                  <a:pt x="38059" y="149887"/>
                  <a:pt x="33016" y="150532"/>
                </a:cubicBezTo>
                <a:cubicBezTo>
                  <a:pt x="33016" y="150532"/>
                  <a:pt x="33016" y="151822"/>
                  <a:pt x="31755" y="153112"/>
                </a:cubicBezTo>
                <a:cubicBezTo>
                  <a:pt x="29234" y="156981"/>
                  <a:pt x="27973" y="160851"/>
                  <a:pt x="25452" y="164720"/>
                </a:cubicBezTo>
                <a:cubicBezTo>
                  <a:pt x="25452" y="166010"/>
                  <a:pt x="24191" y="166010"/>
                  <a:pt x="22931" y="167300"/>
                </a:cubicBezTo>
                <a:cubicBezTo>
                  <a:pt x="30495" y="175039"/>
                  <a:pt x="36798" y="182778"/>
                  <a:pt x="44362" y="190517"/>
                </a:cubicBezTo>
                <a:cubicBezTo>
                  <a:pt x="44362" y="189227"/>
                  <a:pt x="44362" y="187938"/>
                  <a:pt x="45623" y="186648"/>
                </a:cubicBezTo>
                <a:cubicBezTo>
                  <a:pt x="51927" y="175039"/>
                  <a:pt x="59491" y="163431"/>
                  <a:pt x="65794" y="150532"/>
                </a:cubicBezTo>
                <a:cubicBezTo>
                  <a:pt x="64534" y="150532"/>
                  <a:pt x="62012" y="150532"/>
                  <a:pt x="60752" y="150532"/>
                </a:cubicBezTo>
                <a:cubicBezTo>
                  <a:pt x="58861" y="150532"/>
                  <a:pt x="54448" y="150210"/>
                  <a:pt x="49248" y="150049"/>
                </a:cubicBezTo>
                <a:close/>
                <a:moveTo>
                  <a:pt x="189131" y="107833"/>
                </a:moveTo>
                <a:cubicBezTo>
                  <a:pt x="188969" y="107672"/>
                  <a:pt x="188318" y="108318"/>
                  <a:pt x="187017" y="110257"/>
                </a:cubicBezTo>
                <a:cubicBezTo>
                  <a:pt x="161000" y="149031"/>
                  <a:pt x="133682" y="189098"/>
                  <a:pt x="107664" y="229165"/>
                </a:cubicBezTo>
                <a:cubicBezTo>
                  <a:pt x="105062" y="234335"/>
                  <a:pt x="101160" y="239504"/>
                  <a:pt x="98558" y="245967"/>
                </a:cubicBezTo>
                <a:cubicBezTo>
                  <a:pt x="98558" y="247259"/>
                  <a:pt x="97257" y="247259"/>
                  <a:pt x="95956" y="247259"/>
                </a:cubicBezTo>
                <a:cubicBezTo>
                  <a:pt x="97257" y="249844"/>
                  <a:pt x="98558" y="251137"/>
                  <a:pt x="99859" y="252429"/>
                </a:cubicBezTo>
                <a:cubicBezTo>
                  <a:pt x="101160" y="251137"/>
                  <a:pt x="101160" y="251137"/>
                  <a:pt x="101160" y="249844"/>
                </a:cubicBezTo>
                <a:cubicBezTo>
                  <a:pt x="102461" y="249844"/>
                  <a:pt x="102461" y="248552"/>
                  <a:pt x="103761" y="247259"/>
                </a:cubicBezTo>
                <a:cubicBezTo>
                  <a:pt x="131080" y="209777"/>
                  <a:pt x="154496" y="169711"/>
                  <a:pt x="177911" y="130936"/>
                </a:cubicBezTo>
                <a:cubicBezTo>
                  <a:pt x="181814" y="124474"/>
                  <a:pt x="184416" y="116719"/>
                  <a:pt x="188318" y="110257"/>
                </a:cubicBezTo>
                <a:cubicBezTo>
                  <a:pt x="188969" y="108964"/>
                  <a:pt x="189294" y="107995"/>
                  <a:pt x="189131" y="107833"/>
                </a:cubicBezTo>
                <a:close/>
                <a:moveTo>
                  <a:pt x="171134" y="53400"/>
                </a:moveTo>
                <a:cubicBezTo>
                  <a:pt x="155476" y="79231"/>
                  <a:pt x="138514" y="105061"/>
                  <a:pt x="121551" y="130892"/>
                </a:cubicBezTo>
                <a:cubicBezTo>
                  <a:pt x="107199" y="154139"/>
                  <a:pt x="94151" y="177387"/>
                  <a:pt x="79798" y="200634"/>
                </a:cubicBezTo>
                <a:cubicBezTo>
                  <a:pt x="111113" y="151556"/>
                  <a:pt x="141123" y="102478"/>
                  <a:pt x="171134" y="53400"/>
                </a:cubicBezTo>
                <a:close/>
                <a:moveTo>
                  <a:pt x="256293" y="19067"/>
                </a:moveTo>
                <a:cubicBezTo>
                  <a:pt x="235710" y="54099"/>
                  <a:pt x="215128" y="91726"/>
                  <a:pt x="193259" y="128055"/>
                </a:cubicBezTo>
                <a:cubicBezTo>
                  <a:pt x="172676" y="169574"/>
                  <a:pt x="145661" y="208499"/>
                  <a:pt x="117360" y="247423"/>
                </a:cubicBezTo>
                <a:cubicBezTo>
                  <a:pt x="116073" y="250018"/>
                  <a:pt x="113500" y="253910"/>
                  <a:pt x="110928" y="257803"/>
                </a:cubicBezTo>
                <a:cubicBezTo>
                  <a:pt x="109641" y="259100"/>
                  <a:pt x="108355" y="259100"/>
                  <a:pt x="107068" y="259100"/>
                </a:cubicBezTo>
                <a:cubicBezTo>
                  <a:pt x="116073" y="269480"/>
                  <a:pt x="125078" y="278562"/>
                  <a:pt x="134083" y="288942"/>
                </a:cubicBezTo>
                <a:cubicBezTo>
                  <a:pt x="134083" y="287645"/>
                  <a:pt x="134083" y="286347"/>
                  <a:pt x="135370" y="285050"/>
                </a:cubicBezTo>
                <a:cubicBezTo>
                  <a:pt x="167530" y="226663"/>
                  <a:pt x="199691" y="169574"/>
                  <a:pt x="233138" y="112486"/>
                </a:cubicBezTo>
                <a:cubicBezTo>
                  <a:pt x="238283" y="89131"/>
                  <a:pt x="247288" y="63181"/>
                  <a:pt x="249861" y="54099"/>
                </a:cubicBezTo>
                <a:cubicBezTo>
                  <a:pt x="249861" y="51504"/>
                  <a:pt x="256293" y="30745"/>
                  <a:pt x="256293" y="19067"/>
                </a:cubicBezTo>
                <a:close/>
                <a:moveTo>
                  <a:pt x="226484" y="7954"/>
                </a:moveTo>
                <a:cubicBezTo>
                  <a:pt x="226484" y="9244"/>
                  <a:pt x="226484" y="9244"/>
                  <a:pt x="225191" y="10534"/>
                </a:cubicBezTo>
                <a:cubicBezTo>
                  <a:pt x="220016" y="22143"/>
                  <a:pt x="214842" y="32461"/>
                  <a:pt x="208375" y="44070"/>
                </a:cubicBezTo>
                <a:cubicBezTo>
                  <a:pt x="207081" y="47939"/>
                  <a:pt x="207081" y="49229"/>
                  <a:pt x="208375" y="46650"/>
                </a:cubicBezTo>
                <a:cubicBezTo>
                  <a:pt x="209668" y="45360"/>
                  <a:pt x="209668" y="45360"/>
                  <a:pt x="210962" y="44070"/>
                </a:cubicBezTo>
                <a:cubicBezTo>
                  <a:pt x="210962" y="42780"/>
                  <a:pt x="213549" y="42780"/>
                  <a:pt x="214842" y="41490"/>
                </a:cubicBezTo>
                <a:cubicBezTo>
                  <a:pt x="217429" y="41490"/>
                  <a:pt x="221310" y="37621"/>
                  <a:pt x="222603" y="35041"/>
                </a:cubicBezTo>
                <a:cubicBezTo>
                  <a:pt x="229071" y="27302"/>
                  <a:pt x="234245" y="18273"/>
                  <a:pt x="240713" y="10534"/>
                </a:cubicBezTo>
                <a:cubicBezTo>
                  <a:pt x="240713" y="9244"/>
                  <a:pt x="240713" y="9244"/>
                  <a:pt x="242006" y="7954"/>
                </a:cubicBezTo>
                <a:cubicBezTo>
                  <a:pt x="242006" y="7954"/>
                  <a:pt x="242006" y="7954"/>
                  <a:pt x="226484" y="7954"/>
                </a:cubicBezTo>
                <a:close/>
                <a:moveTo>
                  <a:pt x="212143" y="7954"/>
                </a:moveTo>
                <a:cubicBezTo>
                  <a:pt x="212143" y="9247"/>
                  <a:pt x="210855" y="9247"/>
                  <a:pt x="210855" y="10541"/>
                </a:cubicBezTo>
                <a:cubicBezTo>
                  <a:pt x="167064" y="81666"/>
                  <a:pt x="124561" y="152792"/>
                  <a:pt x="80770" y="223917"/>
                </a:cubicBezTo>
                <a:cubicBezTo>
                  <a:pt x="79482" y="225210"/>
                  <a:pt x="78194" y="226504"/>
                  <a:pt x="76906" y="226504"/>
                </a:cubicBezTo>
                <a:cubicBezTo>
                  <a:pt x="80770" y="230383"/>
                  <a:pt x="84634" y="234263"/>
                  <a:pt x="88498" y="238142"/>
                </a:cubicBezTo>
                <a:cubicBezTo>
                  <a:pt x="88498" y="238142"/>
                  <a:pt x="89786" y="236849"/>
                  <a:pt x="89786" y="235556"/>
                </a:cubicBezTo>
                <a:cubicBezTo>
                  <a:pt x="92362" y="231676"/>
                  <a:pt x="94938" y="227797"/>
                  <a:pt x="97514" y="222624"/>
                </a:cubicBezTo>
                <a:cubicBezTo>
                  <a:pt x="103954" y="212278"/>
                  <a:pt x="109106" y="203226"/>
                  <a:pt x="115545" y="192881"/>
                </a:cubicBezTo>
                <a:cubicBezTo>
                  <a:pt x="121985" y="181242"/>
                  <a:pt x="128425" y="169603"/>
                  <a:pt x="134865" y="157964"/>
                </a:cubicBezTo>
                <a:cubicBezTo>
                  <a:pt x="161912" y="108823"/>
                  <a:pt x="187672" y="59682"/>
                  <a:pt x="212143" y="10541"/>
                </a:cubicBezTo>
                <a:cubicBezTo>
                  <a:pt x="212143" y="9247"/>
                  <a:pt x="213431" y="9247"/>
                  <a:pt x="213431" y="7954"/>
                </a:cubicBezTo>
                <a:cubicBezTo>
                  <a:pt x="213431" y="7954"/>
                  <a:pt x="213431" y="7954"/>
                  <a:pt x="212143" y="7954"/>
                </a:cubicBezTo>
                <a:close/>
                <a:moveTo>
                  <a:pt x="196650" y="7954"/>
                </a:moveTo>
                <a:cubicBezTo>
                  <a:pt x="196650" y="9253"/>
                  <a:pt x="196650" y="9253"/>
                  <a:pt x="196650" y="10552"/>
                </a:cubicBezTo>
                <a:cubicBezTo>
                  <a:pt x="192907" y="18345"/>
                  <a:pt x="187918" y="26138"/>
                  <a:pt x="184176" y="32633"/>
                </a:cubicBezTo>
                <a:cubicBezTo>
                  <a:pt x="187918" y="24839"/>
                  <a:pt x="192907" y="18345"/>
                  <a:pt x="197897" y="10552"/>
                </a:cubicBezTo>
                <a:cubicBezTo>
                  <a:pt x="197897" y="9253"/>
                  <a:pt x="199144" y="9253"/>
                  <a:pt x="199144" y="7954"/>
                </a:cubicBezTo>
                <a:cubicBezTo>
                  <a:pt x="199144" y="7954"/>
                  <a:pt x="199144" y="7954"/>
                  <a:pt x="196650" y="7954"/>
                </a:cubicBezTo>
                <a:close/>
                <a:moveTo>
                  <a:pt x="178383" y="7954"/>
                </a:moveTo>
                <a:cubicBezTo>
                  <a:pt x="177088" y="9249"/>
                  <a:pt x="177088" y="9249"/>
                  <a:pt x="177088" y="10543"/>
                </a:cubicBezTo>
                <a:cubicBezTo>
                  <a:pt x="148606" y="48077"/>
                  <a:pt x="121418" y="86905"/>
                  <a:pt x="95525" y="127027"/>
                </a:cubicBezTo>
                <a:cubicBezTo>
                  <a:pt x="94230" y="127027"/>
                  <a:pt x="94230" y="128321"/>
                  <a:pt x="94230" y="128321"/>
                </a:cubicBezTo>
                <a:cubicBezTo>
                  <a:pt x="95525" y="136087"/>
                  <a:pt x="96819" y="143852"/>
                  <a:pt x="92935" y="146441"/>
                </a:cubicBezTo>
                <a:cubicBezTo>
                  <a:pt x="90346" y="149029"/>
                  <a:pt x="85167" y="150324"/>
                  <a:pt x="79989" y="151618"/>
                </a:cubicBezTo>
                <a:cubicBezTo>
                  <a:pt x="70926" y="165855"/>
                  <a:pt x="61864" y="181386"/>
                  <a:pt x="54096" y="196917"/>
                </a:cubicBezTo>
                <a:cubicBezTo>
                  <a:pt x="52801" y="198212"/>
                  <a:pt x="51506" y="198212"/>
                  <a:pt x="51506" y="198212"/>
                </a:cubicBezTo>
                <a:cubicBezTo>
                  <a:pt x="55390" y="203389"/>
                  <a:pt x="57980" y="207271"/>
                  <a:pt x="61864" y="211154"/>
                </a:cubicBezTo>
                <a:cubicBezTo>
                  <a:pt x="61864" y="209860"/>
                  <a:pt x="63158" y="208566"/>
                  <a:pt x="63158" y="207271"/>
                </a:cubicBezTo>
                <a:cubicBezTo>
                  <a:pt x="73515" y="189152"/>
                  <a:pt x="83873" y="171032"/>
                  <a:pt x="94230" y="152912"/>
                </a:cubicBezTo>
                <a:cubicBezTo>
                  <a:pt x="122713" y="105024"/>
                  <a:pt x="156374" y="59725"/>
                  <a:pt x="182267" y="10543"/>
                </a:cubicBezTo>
                <a:cubicBezTo>
                  <a:pt x="183562" y="9249"/>
                  <a:pt x="183562" y="9249"/>
                  <a:pt x="184856" y="7954"/>
                </a:cubicBezTo>
                <a:cubicBezTo>
                  <a:pt x="184856" y="7954"/>
                  <a:pt x="184856" y="7954"/>
                  <a:pt x="178383" y="7954"/>
                </a:cubicBezTo>
                <a:close/>
                <a:moveTo>
                  <a:pt x="156546" y="7954"/>
                </a:moveTo>
                <a:cubicBezTo>
                  <a:pt x="156546" y="9266"/>
                  <a:pt x="156546" y="9266"/>
                  <a:pt x="156546" y="10577"/>
                </a:cubicBezTo>
                <a:cubicBezTo>
                  <a:pt x="151254" y="18446"/>
                  <a:pt x="147285" y="27626"/>
                  <a:pt x="143316" y="35494"/>
                </a:cubicBezTo>
                <a:cubicBezTo>
                  <a:pt x="141993" y="38117"/>
                  <a:pt x="141993" y="38117"/>
                  <a:pt x="144639" y="35494"/>
                </a:cubicBezTo>
                <a:cubicBezTo>
                  <a:pt x="151254" y="27626"/>
                  <a:pt x="157869" y="18446"/>
                  <a:pt x="164483" y="10577"/>
                </a:cubicBezTo>
                <a:cubicBezTo>
                  <a:pt x="164483" y="9266"/>
                  <a:pt x="164483" y="9266"/>
                  <a:pt x="165806" y="7954"/>
                </a:cubicBezTo>
                <a:cubicBezTo>
                  <a:pt x="165806" y="7954"/>
                  <a:pt x="165806" y="7954"/>
                  <a:pt x="156546" y="7954"/>
                </a:cubicBezTo>
                <a:close/>
                <a:moveTo>
                  <a:pt x="114943" y="7954"/>
                </a:moveTo>
                <a:cubicBezTo>
                  <a:pt x="114943" y="9244"/>
                  <a:pt x="114943" y="9244"/>
                  <a:pt x="113641" y="10534"/>
                </a:cubicBezTo>
                <a:cubicBezTo>
                  <a:pt x="101925" y="28592"/>
                  <a:pt x="91511" y="46650"/>
                  <a:pt x="81097" y="64708"/>
                </a:cubicBezTo>
                <a:cubicBezTo>
                  <a:pt x="79795" y="65997"/>
                  <a:pt x="79795" y="65997"/>
                  <a:pt x="78493" y="65997"/>
                </a:cubicBezTo>
                <a:cubicBezTo>
                  <a:pt x="82399" y="81476"/>
                  <a:pt x="86304" y="96954"/>
                  <a:pt x="88907" y="111142"/>
                </a:cubicBezTo>
                <a:cubicBezTo>
                  <a:pt x="88907" y="109852"/>
                  <a:pt x="90209" y="108563"/>
                  <a:pt x="90209" y="107273"/>
                </a:cubicBezTo>
                <a:cubicBezTo>
                  <a:pt x="108434" y="76316"/>
                  <a:pt x="126658" y="44070"/>
                  <a:pt x="142279" y="10534"/>
                </a:cubicBezTo>
                <a:cubicBezTo>
                  <a:pt x="142279" y="9244"/>
                  <a:pt x="143581" y="9244"/>
                  <a:pt x="143581" y="7954"/>
                </a:cubicBezTo>
                <a:cubicBezTo>
                  <a:pt x="143581" y="7954"/>
                  <a:pt x="143581" y="7954"/>
                  <a:pt x="114943" y="7954"/>
                </a:cubicBezTo>
                <a:close/>
                <a:moveTo>
                  <a:pt x="80577" y="7954"/>
                </a:moveTo>
                <a:cubicBezTo>
                  <a:pt x="79287" y="9266"/>
                  <a:pt x="79287" y="9266"/>
                  <a:pt x="79287" y="10577"/>
                </a:cubicBezTo>
                <a:cubicBezTo>
                  <a:pt x="76707" y="14511"/>
                  <a:pt x="74128" y="17134"/>
                  <a:pt x="71548" y="21069"/>
                </a:cubicBezTo>
                <a:cubicBezTo>
                  <a:pt x="71548" y="23691"/>
                  <a:pt x="70258" y="23691"/>
                  <a:pt x="68968" y="23691"/>
                </a:cubicBezTo>
                <a:cubicBezTo>
                  <a:pt x="70258" y="28937"/>
                  <a:pt x="71548" y="34183"/>
                  <a:pt x="72838" y="38117"/>
                </a:cubicBezTo>
                <a:cubicBezTo>
                  <a:pt x="74128" y="36806"/>
                  <a:pt x="74128" y="35494"/>
                  <a:pt x="74128" y="34183"/>
                </a:cubicBezTo>
                <a:cubicBezTo>
                  <a:pt x="79287" y="26314"/>
                  <a:pt x="83157" y="18446"/>
                  <a:pt x="88316" y="10577"/>
                </a:cubicBezTo>
                <a:cubicBezTo>
                  <a:pt x="88316" y="9266"/>
                  <a:pt x="88316" y="9266"/>
                  <a:pt x="89606" y="7954"/>
                </a:cubicBezTo>
                <a:cubicBezTo>
                  <a:pt x="89606" y="7954"/>
                  <a:pt x="89606" y="7954"/>
                  <a:pt x="80577" y="7954"/>
                </a:cubicBezTo>
                <a:close/>
                <a:moveTo>
                  <a:pt x="253004" y="684"/>
                </a:moveTo>
                <a:cubicBezTo>
                  <a:pt x="264012" y="2470"/>
                  <a:pt x="271458" y="8315"/>
                  <a:pt x="267573" y="24551"/>
                </a:cubicBezTo>
                <a:cubicBezTo>
                  <a:pt x="266278" y="29746"/>
                  <a:pt x="262393" y="44034"/>
                  <a:pt x="257213" y="62218"/>
                </a:cubicBezTo>
                <a:cubicBezTo>
                  <a:pt x="257213" y="62218"/>
                  <a:pt x="257213" y="63517"/>
                  <a:pt x="257213" y="64816"/>
                </a:cubicBezTo>
                <a:cubicBezTo>
                  <a:pt x="257213" y="64816"/>
                  <a:pt x="257213" y="64816"/>
                  <a:pt x="244262" y="123264"/>
                </a:cubicBezTo>
                <a:cubicBezTo>
                  <a:pt x="242967" y="133655"/>
                  <a:pt x="242967" y="141449"/>
                  <a:pt x="244262" y="144046"/>
                </a:cubicBezTo>
                <a:cubicBezTo>
                  <a:pt x="259803" y="142747"/>
                  <a:pt x="320671" y="136253"/>
                  <a:pt x="323261" y="151839"/>
                </a:cubicBezTo>
                <a:cubicBezTo>
                  <a:pt x="324556" y="170024"/>
                  <a:pt x="293475" y="193403"/>
                  <a:pt x="281819" y="205093"/>
                </a:cubicBezTo>
                <a:cubicBezTo>
                  <a:pt x="253328" y="237564"/>
                  <a:pt x="223541" y="270036"/>
                  <a:pt x="195049" y="301209"/>
                </a:cubicBezTo>
                <a:cubicBezTo>
                  <a:pt x="182099" y="315496"/>
                  <a:pt x="170443" y="334979"/>
                  <a:pt x="151017" y="325887"/>
                </a:cubicBezTo>
                <a:cubicBezTo>
                  <a:pt x="143247" y="323289"/>
                  <a:pt x="134181" y="309002"/>
                  <a:pt x="129001" y="303807"/>
                </a:cubicBezTo>
                <a:cubicBezTo>
                  <a:pt x="113460" y="286921"/>
                  <a:pt x="99214" y="270036"/>
                  <a:pt x="83674" y="253151"/>
                </a:cubicBezTo>
                <a:cubicBezTo>
                  <a:pt x="56477" y="223277"/>
                  <a:pt x="30575" y="194702"/>
                  <a:pt x="4674" y="166127"/>
                </a:cubicBezTo>
                <a:cubicBezTo>
                  <a:pt x="-19932" y="138851"/>
                  <a:pt x="60362" y="144046"/>
                  <a:pt x="65543" y="144046"/>
                </a:cubicBezTo>
                <a:cubicBezTo>
                  <a:pt x="70723" y="144046"/>
                  <a:pt x="77198" y="144046"/>
                  <a:pt x="83674" y="144046"/>
                </a:cubicBezTo>
                <a:cubicBezTo>
                  <a:pt x="88854" y="144046"/>
                  <a:pt x="82379" y="144046"/>
                  <a:pt x="82379" y="141449"/>
                </a:cubicBezTo>
                <a:cubicBezTo>
                  <a:pt x="81084" y="134954"/>
                  <a:pt x="79788" y="127161"/>
                  <a:pt x="77198" y="120667"/>
                </a:cubicBezTo>
                <a:cubicBezTo>
                  <a:pt x="72018" y="97287"/>
                  <a:pt x="66838" y="73908"/>
                  <a:pt x="61658" y="50528"/>
                </a:cubicBezTo>
                <a:cubicBezTo>
                  <a:pt x="56477" y="27149"/>
                  <a:pt x="46116" y="1171"/>
                  <a:pt x="79788" y="1171"/>
                </a:cubicBezTo>
                <a:cubicBezTo>
                  <a:pt x="79788" y="1171"/>
                  <a:pt x="79788" y="1171"/>
                  <a:pt x="217066" y="1171"/>
                </a:cubicBezTo>
                <a:cubicBezTo>
                  <a:pt x="227426" y="1171"/>
                  <a:pt x="241996" y="-1102"/>
                  <a:pt x="253004" y="684"/>
                </a:cubicBezTo>
                <a:close/>
              </a:path>
            </a:pathLst>
          </a:custGeom>
          <a:solidFill>
            <a:srgbClr val="768EA9"/>
          </a:solidFill>
          <a:ln w="9525">
            <a:noFill/>
          </a:ln>
        </p:spPr>
        <p:txBody>
          <a:bodyPr/>
          <a:lstStyle/>
          <a:p>
            <a:endParaRPr lang="zh-CN" altLang="en-US"/>
          </a:p>
        </p:txBody>
      </p:sp>
      <p:sp>
        <p:nvSpPr>
          <p:cNvPr id="2" name="灯片编号占位符 1"/>
          <p:cNvSpPr>
            <a:spLocks noGrp="1"/>
          </p:cNvSpPr>
          <p:nvPr>
            <p:ph type="sldNum" sz="quarter" idx="10"/>
          </p:nvPr>
        </p:nvSpPr>
        <p:spPr>
          <a:xfrm>
            <a:off x="6553200" y="4767263"/>
            <a:ext cx="2133600" cy="274638"/>
          </a:xfrm>
          <a:prstGeom prst="rect">
            <a:avLst/>
          </a:prstGeom>
        </p:spPr>
        <p:txBody>
          <a:bodyPr vert="horz" lIns="91440" tIns="45720" rIns="91440" bIns="45720" rtlCol="0" anchor="ctr"/>
          <a:lstStyle/>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pPr lvl="0" fontAlgn="base"/>
              <a:t>‹#›</a:t>
            </a:fld>
            <a:endParaRPr lang="zh-CN" altLang="en-US" strike="noStrike" noProof="1">
              <a:latin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000">
        <p:wipe/>
      </p:transition>
    </mc:Choice>
    <mc:Fallback>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a:xfrm>
            <a:off x="6553200" y="4767263"/>
            <a:ext cx="2133600" cy="274638"/>
          </a:xfrm>
          <a:prstGeom prst="rect">
            <a:avLst/>
          </a:prstGeom>
        </p:spPr>
        <p:txBody>
          <a:bodyPr vert="horz" lIns="91440" tIns="45720" rIns="91440" bIns="45720" rtlCol="0" anchor="ctr"/>
          <a:lstStyle/>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pPr lvl="0" fontAlgn="base"/>
              <a:t>‹#›</a:t>
            </a:fld>
            <a:endParaRPr lang="zh-CN" altLang="en-US" strike="noStrike" noProof="1">
              <a:latin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000">
        <p:wipe/>
      </p:transition>
    </mc:Choice>
    <mc:Fallback>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a:xfrm>
            <a:off x="6553200" y="4767263"/>
            <a:ext cx="2133600" cy="274638"/>
          </a:xfrm>
          <a:prstGeom prst="rect">
            <a:avLst/>
          </a:prstGeom>
        </p:spPr>
        <p:txBody>
          <a:bodyPr vert="horz" lIns="91440" tIns="45720" rIns="91440" bIns="45720" rtlCol="0" anchor="ctr"/>
          <a:lstStyle/>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pPr lvl="0" fontAlgn="base"/>
              <a:t>‹#›</a:t>
            </a:fld>
            <a:endParaRPr lang="zh-CN" altLang="en-US" strike="noStrike" noProof="1">
              <a:latin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000">
        <p:wipe/>
      </p:transition>
    </mc:Choice>
    <mc:Fallback>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pPr fontAlgn="auto"/>
            <a:r>
              <a:rPr lang="zh-CN" altLang="en-US" strike="noStrike" noProof="1"/>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auto"/>
            <a:r>
              <a:rPr lang="zh-CN" altLang="en-US" strike="noStrike" noProof="1"/>
              <a:t>单击此处编辑母版文本样式</a:t>
            </a:r>
          </a:p>
        </p:txBody>
      </p:sp>
      <p:sp>
        <p:nvSpPr>
          <p:cNvPr id="5" name="日期占位符 3"/>
          <p:cNvSpPr>
            <a:spLocks noGrp="1"/>
          </p:cNvSpPr>
          <p:nvPr>
            <p:ph type="dt" sz="half" idx="2"/>
          </p:nvPr>
        </p:nvSpPr>
        <p:spPr>
          <a:xfrm>
            <a:off x="457200" y="4767263"/>
            <a:ext cx="2133600" cy="274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页脚占位符 4"/>
          <p:cNvSpPr>
            <a:spLocks noGrp="1"/>
          </p:cNvSpPr>
          <p:nvPr>
            <p:ph type="ftr" sz="quarter" idx="3"/>
          </p:nvPr>
        </p:nvSpPr>
        <p:spPr>
          <a:xfrm>
            <a:off x="3124200" y="4767263"/>
            <a:ext cx="2895600" cy="274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灯片编号占位符 5"/>
          <p:cNvSpPr>
            <a:spLocks noGrp="1"/>
          </p:cNvSpPr>
          <p:nvPr>
            <p:ph type="sldNum" sz="quarter" idx="4"/>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pPr algn="r" fontAlgn="base"/>
              <a:t>‹#›</a:t>
            </a:fld>
            <a:endParaRPr lang="zh-CN" altLang="en-US" strike="noStrike" noProof="1"/>
          </a:p>
        </p:txBody>
      </p:sp>
    </p:spTree>
  </p:cSld>
  <p:clrMapOvr>
    <a:masterClrMapping/>
  </p:clrMapOvr>
  <mc:AlternateContent xmlns:mc="http://schemas.openxmlformats.org/markup-compatibility/2006">
    <mc:Choice xmlns:p14="http://schemas.microsoft.com/office/powerpoint/2010/main" xmlns="" Requires="p14">
      <p:transition spd="slow" p14:dur="1000">
        <p:wipe/>
      </p:transition>
    </mc:Choice>
    <mc:Fallback>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日期占位符 4"/>
          <p:cNvSpPr>
            <a:spLocks noGrp="1"/>
          </p:cNvSpPr>
          <p:nvPr>
            <p:ph type="dt" sz="half" idx="12"/>
          </p:nvPr>
        </p:nvSpPr>
        <p:spPr>
          <a:xfrm>
            <a:off x="457200" y="4767263"/>
            <a:ext cx="2133600" cy="274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页脚占位符 5"/>
          <p:cNvSpPr>
            <a:spLocks noGrp="1"/>
          </p:cNvSpPr>
          <p:nvPr>
            <p:ph type="ftr" sz="quarter" idx="3"/>
          </p:nvPr>
        </p:nvSpPr>
        <p:spPr>
          <a:xfrm>
            <a:off x="3124200" y="4767263"/>
            <a:ext cx="2895600" cy="274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灯片编号占位符 6"/>
          <p:cNvSpPr>
            <a:spLocks noGrp="1"/>
          </p:cNvSpPr>
          <p:nvPr>
            <p:ph type="sldNum" sz="quarter" idx="4"/>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pPr algn="r" fontAlgn="base"/>
              <a:t>‹#›</a:t>
            </a:fld>
            <a:endParaRPr lang="zh-CN" altLang="en-US" strike="noStrike" noProof="1"/>
          </a:p>
        </p:txBody>
      </p:sp>
    </p:spTree>
  </p:cSld>
  <p:clrMapOvr>
    <a:masterClrMapping/>
  </p:clrMapOvr>
  <mc:AlternateContent xmlns:mc="http://schemas.openxmlformats.org/markup-compatibility/2006">
    <mc:Choice xmlns:p14="http://schemas.microsoft.com/office/powerpoint/2010/main" xmlns="" Requires="p14">
      <p:transition spd="slow" p14:dur="1000">
        <p:wipe/>
      </p:transition>
    </mc:Choice>
    <mc:Fallback>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auto"/>
            <a:r>
              <a:rPr lang="zh-CN" altLang="en-US" strike="noStrike" noProof="1"/>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7" name="日期占位符 6"/>
          <p:cNvSpPr>
            <a:spLocks noGrp="1"/>
          </p:cNvSpPr>
          <p:nvPr>
            <p:ph type="dt" sz="half" idx="12"/>
          </p:nvPr>
        </p:nvSpPr>
        <p:spPr>
          <a:xfrm>
            <a:off x="457200" y="4767263"/>
            <a:ext cx="2133600" cy="274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页脚占位符 7"/>
          <p:cNvSpPr>
            <a:spLocks noGrp="1"/>
          </p:cNvSpPr>
          <p:nvPr>
            <p:ph type="ftr" sz="quarter" idx="13"/>
          </p:nvPr>
        </p:nvSpPr>
        <p:spPr>
          <a:xfrm>
            <a:off x="3124200" y="4767263"/>
            <a:ext cx="2895600" cy="274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 name="灯片编号占位符 8"/>
          <p:cNvSpPr>
            <a:spLocks noGrp="1"/>
          </p:cNvSpPr>
          <p:nvPr>
            <p:ph type="sldNum" sz="quarter" idx="14"/>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pPr algn="r" fontAlgn="base"/>
              <a:t>‹#›</a:t>
            </a:fld>
            <a:endParaRPr lang="zh-CN" altLang="en-US" strike="noStrike" noProof="1"/>
          </a:p>
        </p:txBody>
      </p:sp>
    </p:spTree>
  </p:cSld>
  <p:clrMapOvr>
    <a:masterClrMapping/>
  </p:clrMapOvr>
  <mc:AlternateContent xmlns:mc="http://schemas.openxmlformats.org/markup-compatibility/2006">
    <mc:Choice xmlns:p14="http://schemas.microsoft.com/office/powerpoint/2010/main" xmlns="" Requires="p14">
      <p:transition spd="slow" p14:dur="1000">
        <p:wipe/>
      </p:transition>
    </mc:Choice>
    <mc:Fallback>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p>
        </p:txBody>
      </p:sp>
      <p:sp>
        <p:nvSpPr>
          <p:cNvPr id="5" name="日期占位符 2"/>
          <p:cNvSpPr>
            <a:spLocks noGrp="1"/>
          </p:cNvSpPr>
          <p:nvPr>
            <p:ph type="dt" sz="half" idx="2"/>
          </p:nvPr>
        </p:nvSpPr>
        <p:spPr>
          <a:xfrm>
            <a:off x="457200" y="4767263"/>
            <a:ext cx="2133600" cy="274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页脚占位符 3"/>
          <p:cNvSpPr>
            <a:spLocks noGrp="1"/>
          </p:cNvSpPr>
          <p:nvPr>
            <p:ph type="ftr" sz="quarter" idx="3"/>
          </p:nvPr>
        </p:nvSpPr>
        <p:spPr>
          <a:xfrm>
            <a:off x="3124200" y="4767263"/>
            <a:ext cx="2895600" cy="274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灯片编号占位符 4"/>
          <p:cNvSpPr>
            <a:spLocks noGrp="1"/>
          </p:cNvSpPr>
          <p:nvPr>
            <p:ph type="sldNum" sz="quarter" idx="4"/>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pPr algn="r" fontAlgn="base"/>
              <a:t>‹#›</a:t>
            </a:fld>
            <a:endParaRPr lang="zh-CN" altLang="en-US" strike="noStrike" noProof="1"/>
          </a:p>
        </p:txBody>
      </p:sp>
    </p:spTree>
  </p:cSld>
  <p:clrMapOvr>
    <a:masterClrMapping/>
  </p:clrMapOvr>
  <mc:AlternateContent xmlns:mc="http://schemas.openxmlformats.org/markup-compatibility/2006">
    <mc:Choice xmlns:p14="http://schemas.microsoft.com/office/powerpoint/2010/main" xmlns="" Requires="p14">
      <p:transition spd="slow" p14:dur="1000">
        <p:wipe/>
      </p:transition>
    </mc:Choice>
    <mc:Fallback>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5" name="日期占位符 1"/>
          <p:cNvSpPr>
            <a:spLocks noGrp="1"/>
          </p:cNvSpPr>
          <p:nvPr>
            <p:ph type="dt" sz="half" idx="2"/>
          </p:nvPr>
        </p:nvSpPr>
        <p:spPr>
          <a:xfrm>
            <a:off x="457200" y="4767263"/>
            <a:ext cx="2133600" cy="274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页脚占位符 2"/>
          <p:cNvSpPr>
            <a:spLocks noGrp="1"/>
          </p:cNvSpPr>
          <p:nvPr>
            <p:ph type="ftr" sz="quarter" idx="3"/>
          </p:nvPr>
        </p:nvSpPr>
        <p:spPr>
          <a:xfrm>
            <a:off x="3124200" y="4767263"/>
            <a:ext cx="2895600" cy="274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灯片编号占位符 3"/>
          <p:cNvSpPr>
            <a:spLocks noGrp="1"/>
          </p:cNvSpPr>
          <p:nvPr>
            <p:ph type="sldNum" sz="quarter" idx="4"/>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pPr algn="r" fontAlgn="base"/>
              <a:t>‹#›</a:t>
            </a:fld>
            <a:endParaRPr lang="zh-CN" altLang="en-US" strike="noStrike" noProof="1"/>
          </a:p>
        </p:txBody>
      </p:sp>
    </p:spTree>
  </p:cSld>
  <p:clrMapOvr>
    <a:masterClrMapping/>
  </p:clrMapOvr>
  <mc:AlternateContent xmlns:mc="http://schemas.openxmlformats.org/markup-compatibility/2006">
    <mc:Choice xmlns:p14="http://schemas.microsoft.com/office/powerpoint/2010/main" xmlns="" Requires="p14">
      <p:transition spd="slow" p14:dur="1000">
        <p:wipe/>
      </p:transition>
    </mc:Choice>
    <mc:Fallback>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5" cstate="prin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457200" y="206375"/>
            <a:ext cx="8229600" cy="857250"/>
          </a:xfrm>
          <a:prstGeom prst="rect">
            <a:avLst/>
          </a:prstGeom>
          <a:noFill/>
          <a:ln w="9525">
            <a:noFill/>
          </a:ln>
        </p:spPr>
        <p:txBody>
          <a:bodyPr anchor="ctr"/>
          <a:lstStyle/>
          <a:p>
            <a:pPr lvl="0"/>
            <a:r>
              <a:rPr lang="zh-CN" altLang="en-US" dirty="0"/>
              <a:t>单击此处编辑母版标题样式</a:t>
            </a:r>
          </a:p>
        </p:txBody>
      </p:sp>
      <p:sp>
        <p:nvSpPr>
          <p:cNvPr id="1027" name="文本占位符 2"/>
          <p:cNvSpPr>
            <a:spLocks noGrp="1"/>
          </p:cNvSpPr>
          <p:nvPr>
            <p:ph type="body"/>
          </p:nvPr>
        </p:nvSpPr>
        <p:spPr>
          <a:xfrm>
            <a:off x="457200" y="1200150"/>
            <a:ext cx="8229600" cy="3394075"/>
          </a:xfrm>
          <a:prstGeom prst="rect">
            <a:avLst/>
          </a:prstGeom>
          <a:noFill/>
          <a:ln w="9525">
            <a:noFill/>
          </a:ln>
        </p:spPr>
        <p:txBody>
          <a:bodyPr anchor="t"/>
          <a:lstStyle/>
          <a:p>
            <a:pPr lvl="0" indent="-342900"/>
            <a:r>
              <a:rPr lang="zh-CN" altLang="en-US" dirty="0"/>
              <a:t>单击此处编辑母版文本样式</a:t>
            </a:r>
          </a:p>
          <a:p>
            <a:pPr lvl="1" indent="-285750"/>
            <a:r>
              <a:rPr lang="zh-CN" altLang="en-US" dirty="0"/>
              <a:t>第二级</a:t>
            </a:r>
          </a:p>
          <a:p>
            <a:pPr lvl="2" indent="-228600"/>
            <a:r>
              <a:rPr lang="zh-CN" altLang="en-US" dirty="0"/>
              <a:t>第三级</a:t>
            </a:r>
          </a:p>
          <a:p>
            <a:pPr lvl="3" indent="-228600"/>
            <a:r>
              <a:rPr lang="zh-CN" altLang="en-US" dirty="0"/>
              <a:t>第四级</a:t>
            </a:r>
          </a:p>
          <a:p>
            <a:pPr lvl="4" indent="-228600"/>
            <a:r>
              <a:rPr lang="zh-CN" altLang="en-US" dirty="0"/>
              <a:t>第五级</a:t>
            </a:r>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lIns="91440" tIns="45720" rIns="91440" bIns="45720" rtlCol="0" anchor="ctr"/>
          <a:lstStyle>
            <a:lvl1pPr algn="r">
              <a:defRPr sz="1200">
                <a:solidFill>
                  <a:srgbClr val="898989"/>
                </a:solidFill>
              </a:defRPr>
            </a:lvl1pPr>
          </a:lstStyle>
          <a:p>
            <a:pPr lvl="0"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pPr lvl="0" fontAlgn="base"/>
              <a:t>‹#›</a:t>
            </a:fld>
            <a:endParaRPr lang="zh-CN" altLang="en-US" strike="noStrike" noProof="1">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p:wip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6.jpe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2.png"/><Relationship Id="rId2" Type="http://schemas.openxmlformats.org/officeDocument/2006/relationships/image" Target="../media/image38.jpeg"/><Relationship Id="rId1" Type="http://schemas.openxmlformats.org/officeDocument/2006/relationships/slideLayout" Target="../slideLayouts/slideLayout4.xml"/><Relationship Id="rId6" Type="http://schemas.openxmlformats.org/officeDocument/2006/relationships/image" Target="../media/image41.jpeg"/><Relationship Id="rId5" Type="http://schemas.openxmlformats.org/officeDocument/2006/relationships/image" Target="../media/image3.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46.jpeg"/><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7.jpeg"/><Relationship Id="rId1" Type="http://schemas.openxmlformats.org/officeDocument/2006/relationships/slideLayout" Target="../slideLayouts/slideLayout4.xml"/><Relationship Id="rId5" Type="http://schemas.openxmlformats.org/officeDocument/2006/relationships/image" Target="../media/image49.jpeg"/><Relationship Id="rId4" Type="http://schemas.openxmlformats.org/officeDocument/2006/relationships/image" Target="../media/image48.jpeg"/></Relationships>
</file>

<file path=ppt/slides/_rels/slide19.xml.rels><?xml version="1.0" encoding="UTF-8" standalone="yes"?>
<Relationships xmlns="http://schemas.openxmlformats.org/package/2006/relationships"><Relationship Id="rId3" Type="http://schemas.microsoft.com/office/2007/relationships/media" Target="../media/media1.mp3"/><Relationship Id="rId2" Type="http://schemas.openxmlformats.org/officeDocument/2006/relationships/slideLayout" Target="../slideLayouts/slideLayout4.xml"/><Relationship Id="rId1" Type="http://schemas.openxmlformats.org/officeDocument/2006/relationships/video" Target="NULL" TargetMode="External"/><Relationship Id="rId6" Type="http://schemas.openxmlformats.org/officeDocument/2006/relationships/image" Target="../media/image51.jpeg"/><Relationship Id="rId5" Type="http://schemas.openxmlformats.org/officeDocument/2006/relationships/image" Target="../media/image3.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5.jpeg"/><Relationship Id="rId11" Type="http://schemas.openxmlformats.org/officeDocument/2006/relationships/image" Target="../media/image3.pn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_文本框 20"/>
          <p:cNvSpPr txBox="1"/>
          <p:nvPr>
            <p:custDataLst>
              <p:tags r:id="rId1"/>
            </p:custDataLst>
          </p:nvPr>
        </p:nvSpPr>
        <p:spPr>
          <a:xfrm>
            <a:off x="3015615" y="2139950"/>
            <a:ext cx="974725" cy="519430"/>
          </a:xfrm>
          <a:prstGeom prst="rect">
            <a:avLst/>
          </a:prstGeom>
          <a:noFill/>
          <a:ln w="9525">
            <a:noFill/>
          </a:ln>
        </p:spPr>
        <p:txBody>
          <a:bodyPr wrap="none" anchor="t">
            <a:spAutoFit/>
          </a:bodyPr>
          <a:lstStyle/>
          <a:p>
            <a:pPr algn="ctr"/>
            <a:r>
              <a:rPr lang="en-US" altLang="zh-CN" sz="2800" b="1">
                <a:solidFill>
                  <a:schemeClr val="bg1"/>
                </a:solidFill>
                <a:latin typeface="Arial" panose="020B0604020202020204" pitchFamily="34" charset="0"/>
                <a:ea typeface="微软雅黑" panose="020B0503020204020204" pitchFamily="34" charset="-122"/>
              </a:rPr>
              <a:t>2018</a:t>
            </a:r>
          </a:p>
        </p:txBody>
      </p:sp>
      <p:pic>
        <p:nvPicPr>
          <p:cNvPr id="2" name="57dd85ce41265">
            <a:hlinkClick r:id="" action="ppaction://media"/>
          </p:cNvPr>
          <p:cNvPicPr>
            <a:picLocks noRot="1" noChangeAspect="1"/>
          </p:cNvPicPr>
          <p:nvPr/>
        </p:nvPicPr>
        <p:blipFill>
          <a:blip r:embed="rId4" cstate="print"/>
          <a:stretch>
            <a:fillRect/>
          </a:stretch>
        </p:blipFill>
        <p:spPr>
          <a:xfrm>
            <a:off x="-3420745" y="0"/>
            <a:ext cx="487045" cy="487680"/>
          </a:xfrm>
          <a:prstGeom prst="rect">
            <a:avLst/>
          </a:prstGeom>
          <a:noFill/>
          <a:ln w="9525">
            <a:noFill/>
          </a:ln>
        </p:spPr>
      </p:pic>
      <p:sp>
        <p:nvSpPr>
          <p:cNvPr id="13" name="文本框 12"/>
          <p:cNvSpPr txBox="1"/>
          <p:nvPr/>
        </p:nvSpPr>
        <p:spPr>
          <a:xfrm>
            <a:off x="633095" y="2319020"/>
            <a:ext cx="8144510" cy="1014730"/>
          </a:xfrm>
          <a:prstGeom prst="rect">
            <a:avLst/>
          </a:prstGeom>
          <a:noFill/>
        </p:spPr>
        <p:txBody>
          <a:bodyPr vert="horz" wrap="square" lIns="91440" tIns="45720" rIns="91440" bIns="45720" anchor="t">
            <a:spAutoFit/>
          </a:bodyPr>
          <a:lstStyle/>
          <a:p>
            <a:pPr marL="0" indent="0" algn="l" defTabSz="914400" eaLnBrk="0" fontAlgn="auto">
              <a:lnSpc>
                <a:spcPct val="100000"/>
              </a:lnSpc>
              <a:spcBef>
                <a:spcPts val="0"/>
              </a:spcBef>
              <a:spcAft>
                <a:spcPts val="0"/>
              </a:spcAft>
              <a:buFontTx/>
              <a:buNone/>
            </a:pPr>
            <a:r>
              <a:rPr lang="zh-CN" altLang="en-US" sz="6000" b="0" strike="noStrike" cap="none" dirty="0" smtClean="0">
                <a:solidFill>
                  <a:srgbClr val="800000"/>
                </a:solidFill>
                <a:latin typeface="华文隶书" panose="02010800040101010101" charset="-122"/>
                <a:ea typeface="华文隶书" panose="02010800040101010101" charset="-122"/>
              </a:rPr>
              <a:t>不忘初心    砥砺前行</a:t>
            </a:r>
            <a:endParaRPr lang="ko-KR" altLang="en-US" sz="6000" b="0" strike="noStrike" cap="none" dirty="0" smtClean="0">
              <a:solidFill>
                <a:srgbClr val="800000"/>
              </a:solidFill>
              <a:latin typeface="华文隶书" panose="02010800040101010101" charset="-122"/>
              <a:ea typeface="华文隶书" panose="02010800040101010101" charset="-122"/>
            </a:endParaRPr>
          </a:p>
        </p:txBody>
      </p:sp>
      <p:sp>
        <p:nvSpPr>
          <p:cNvPr id="14" name="文本框 13"/>
          <p:cNvSpPr txBox="1"/>
          <p:nvPr/>
        </p:nvSpPr>
        <p:spPr>
          <a:xfrm>
            <a:off x="-403860" y="1348105"/>
            <a:ext cx="9841865" cy="460375"/>
          </a:xfrm>
          <a:prstGeom prst="rect">
            <a:avLst/>
          </a:prstGeom>
          <a:noFill/>
        </p:spPr>
        <p:txBody>
          <a:bodyPr vert="horz" wrap="square" lIns="91440" tIns="45720" rIns="91440" bIns="45720" anchor="t">
            <a:spAutoFit/>
          </a:bodyPr>
          <a:lstStyle/>
          <a:p>
            <a:pPr algn="ctr" eaLnBrk="0" fontAlgn="auto">
              <a:spcBef>
                <a:spcPts val="0"/>
              </a:spcBef>
              <a:spcAft>
                <a:spcPts val="0"/>
              </a:spcAft>
            </a:pPr>
            <a:r>
              <a:rPr lang="zh-CN" altLang="en-US" sz="2400" b="1" strike="noStrike" cap="none" dirty="0" smtClean="0">
                <a:latin typeface="+mn-ea"/>
                <a:ea typeface="+mn-ea"/>
              </a:rPr>
              <a:t>“</a:t>
            </a:r>
            <a:r>
              <a:rPr lang="en-US" altLang="ko-KR" sz="2400" b="1" dirty="0" err="1" smtClean="0">
                <a:latin typeface="方正兰亭超细黑简体" panose="02000000000000000000" charset="-122"/>
                <a:ea typeface="方正兰亭超细黑简体" panose="02000000000000000000" charset="-122"/>
              </a:rPr>
              <a:t>国培计划</a:t>
            </a:r>
            <a:r>
              <a:rPr lang="zh-CN" altLang="en-US" sz="2400" b="1" strike="noStrike" cap="none" dirty="0" smtClean="0">
                <a:latin typeface="+mn-ea"/>
                <a:ea typeface="+mn-ea"/>
              </a:rPr>
              <a:t>”</a:t>
            </a:r>
            <a:r>
              <a:rPr lang="en-US" altLang="ko-KR" sz="2400" b="1" strike="noStrike" cap="none" dirty="0" smtClean="0">
                <a:latin typeface="Times New Roman" pitchFamily="18" charset="0"/>
                <a:ea typeface="方正兰亭超细黑简体" panose="02000000000000000000" charset="-122"/>
                <a:cs typeface="Times New Roman" pitchFamily="18" charset="0"/>
              </a:rPr>
              <a:t>（</a:t>
            </a:r>
            <a:r>
              <a:rPr lang="en-US" altLang="ko-KR" sz="2400" b="1" strike="noStrike" cap="none" dirty="0" smtClean="0">
                <a:latin typeface="Times New Roman" pitchFamily="18" charset="0"/>
                <a:ea typeface="方正兰亭超细黑简体" panose="02000000000000000000" charset="-122"/>
                <a:cs typeface="Times New Roman" pitchFamily="18" charset="0"/>
              </a:rPr>
              <a:t>2018）</a:t>
            </a:r>
            <a:r>
              <a:rPr lang="en-US" altLang="ko-KR" sz="2400" b="1" strike="noStrike" cap="none" dirty="0" smtClean="0">
                <a:latin typeface="方正兰亭超细黑简体" panose="02000000000000000000" charset="-122"/>
                <a:ea typeface="方正兰亭超细黑简体" panose="02000000000000000000" charset="-122"/>
              </a:rPr>
              <a:t>岳阳市中小学校本研修骨干校长培训</a:t>
            </a:r>
            <a:r>
              <a:rPr lang="en-US" altLang="ko-KR" sz="2400" b="1" strike="noStrike" cap="none" dirty="0" smtClean="0">
                <a:latin typeface="Times New Roman" pitchFamily="18" charset="0"/>
                <a:ea typeface="方正兰亭超细黑简体" panose="02000000000000000000" charset="-122"/>
                <a:cs typeface="Times New Roman" pitchFamily="18" charset="0"/>
              </a:rPr>
              <a:t>（E307）</a:t>
            </a:r>
            <a:endParaRPr lang="ko-KR" altLang="en-US" sz="2400" b="1" strike="noStrike" cap="none" dirty="0" smtClean="0">
              <a:latin typeface="Times New Roman" pitchFamily="18" charset="0"/>
              <a:ea typeface="方正兰亭超细黑简体" panose="02000000000000000000" charset="-122"/>
              <a:cs typeface="Times New Roman" pitchFamily="18" charset="0"/>
            </a:endParaRPr>
          </a:p>
        </p:txBody>
      </p:sp>
      <p:pic>
        <p:nvPicPr>
          <p:cNvPr id="15" name="图片 14" descr="C:/Users/Administrator/AppData/Roaming/JisuOffice/ETemp/8952_8557312/fImage3125446441.png"/>
          <p:cNvPicPr>
            <a:picLocks noChangeAspect="1"/>
          </p:cNvPicPr>
          <p:nvPr/>
        </p:nvPicPr>
        <p:blipFill rotWithShape="1">
          <a:blip r:embed="rId5" cstate="print">
            <a:extLst>
              <a:ext uri="{28A0092B-C50C-407E-A947-70E740481C1C}">
                <a14:useLocalDpi xmlns:a14="http://schemas.microsoft.com/office/drawing/2010/main" xmlns="" val="0"/>
              </a:ext>
            </a:extLst>
          </a:blip>
          <a:srcRect/>
          <a:stretch>
            <a:fillRect/>
          </a:stretch>
        </p:blipFill>
        <p:spPr>
          <a:xfrm>
            <a:off x="200660" y="62865"/>
            <a:ext cx="1037590" cy="1052830"/>
          </a:xfrm>
          <a:prstGeom prst="rect">
            <a:avLst/>
          </a:prstGeom>
          <a:noFill/>
        </p:spPr>
      </p:pic>
      <p:sp>
        <p:nvSpPr>
          <p:cNvPr id="16" name="文本框 15"/>
          <p:cNvSpPr txBox="1"/>
          <p:nvPr/>
        </p:nvSpPr>
        <p:spPr>
          <a:xfrm>
            <a:off x="4432941" y="4083918"/>
            <a:ext cx="4711059" cy="1446550"/>
          </a:xfrm>
          <a:prstGeom prst="rect">
            <a:avLst/>
          </a:prstGeom>
          <a:noFill/>
        </p:spPr>
        <p:txBody>
          <a:bodyPr vert="horz" wrap="square" lIns="91440" tIns="45720" rIns="91440" bIns="45720" anchor="t">
            <a:spAutoFit/>
          </a:bodyPr>
          <a:lstStyle/>
          <a:p>
            <a:pPr marL="0" indent="0" algn="l" defTabSz="914400" eaLnBrk="0" fontAlgn="auto">
              <a:lnSpc>
                <a:spcPct val="100000"/>
              </a:lnSpc>
              <a:spcBef>
                <a:spcPts val="0"/>
              </a:spcBef>
              <a:spcAft>
                <a:spcPts val="0"/>
              </a:spcAft>
              <a:buFontTx/>
              <a:buNone/>
            </a:pPr>
            <a:r>
              <a:rPr lang="en-US" altLang="ko-KR" sz="4400" b="0" strike="noStrike" cap="none" dirty="0" smtClean="0">
                <a:latin typeface="华文新魏" panose="02010800040101010101" charset="-122"/>
                <a:ea typeface="华文新魏" panose="02010800040101010101" charset="-122"/>
              </a:rPr>
              <a:t>   </a:t>
            </a:r>
            <a:r>
              <a:rPr lang="en-US" altLang="ko-KR" sz="2800" b="1" strike="noStrike" cap="none" dirty="0" smtClean="0">
                <a:latin typeface="华文新魏" panose="02010800040101010101" charset="-122"/>
                <a:ea typeface="华文新魏" panose="02010800040101010101" charset="-122"/>
              </a:rPr>
              <a:t>——</a:t>
            </a:r>
            <a:r>
              <a:rPr lang="zh-CN" altLang="en-US" sz="2800" b="1" strike="noStrike" cap="none" dirty="0" smtClean="0">
                <a:latin typeface="华文新魏" panose="02010800040101010101" charset="-122"/>
                <a:ea typeface="华文新魏" panose="02010800040101010101" charset="-122"/>
              </a:rPr>
              <a:t>张超逸培新心得</a:t>
            </a:r>
            <a:endParaRPr lang="ko-KR" altLang="en-US" sz="2800" b="1" strike="noStrike" cap="none" dirty="0" smtClean="0">
              <a:latin typeface="华文新魏" panose="02010800040101010101" charset="-122"/>
              <a:ea typeface="华文新魏" panose="02010800040101010101" charset="-122"/>
            </a:endParaRPr>
          </a:p>
          <a:p>
            <a:pPr marL="0" indent="0" algn="l" defTabSz="914400" eaLnBrk="0" fontAlgn="auto">
              <a:lnSpc>
                <a:spcPct val="100000"/>
              </a:lnSpc>
              <a:spcBef>
                <a:spcPts val="0"/>
              </a:spcBef>
              <a:spcAft>
                <a:spcPts val="0"/>
              </a:spcAft>
              <a:buFontTx/>
              <a:buNone/>
            </a:pPr>
            <a:endParaRPr lang="ko-KR" altLang="en-US" sz="4400" b="1" strike="noStrike" cap="none" dirty="0" smtClean="0">
              <a:latin typeface="华文新魏" panose="02010800040101010101" charset="-122"/>
              <a:ea typeface="华文新魏" panose="02010800040101010101"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grpId="0"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53" presetClass="entr" presetSubtype="16" fill="hold" grpId="1" nodeType="afterEffect">
                                  <p:stCondLst>
                                    <p:cond delay="0"/>
                                  </p:stCondLst>
                                  <p:iterate type="lt">
                                    <p:tmPct val="10000"/>
                                  </p:iterate>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animBg="1"/>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椭圆 47"/>
          <p:cNvSpPr>
            <a:spLocks noChangeArrowheads="1"/>
          </p:cNvSpPr>
          <p:nvPr/>
        </p:nvSpPr>
        <p:spPr bwMode="auto">
          <a:xfrm>
            <a:off x="323850" y="268605"/>
            <a:ext cx="215900" cy="215900"/>
          </a:xfrm>
          <a:prstGeom prst="ellipse">
            <a:avLst/>
          </a:prstGeom>
          <a:blipFill dpi="0" rotWithShape="1">
            <a:blip r:embed="rId3" cstate="print"/>
            <a:srcRect/>
            <a:stretch>
              <a:fillRect/>
            </a:stretch>
          </a:blipFill>
          <a:ln w="31750" algn="ctr">
            <a:solidFill>
              <a:schemeClr val="bg1"/>
            </a:solid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645" b="0" i="0" u="none" strike="noStrike" kern="1200" cap="none" spc="0" normalizeH="0" baseline="0" noProof="0" dirty="0">
              <a:ln>
                <a:noFill/>
              </a:ln>
              <a:solidFill>
                <a:schemeClr val="lt1"/>
              </a:solidFill>
              <a:effectLst/>
              <a:uLnTx/>
              <a:uFillTx/>
              <a:latin typeface="+mn-lt"/>
              <a:ea typeface="+mn-ea"/>
              <a:cs typeface="+mn-cs"/>
            </a:endParaRPr>
          </a:p>
        </p:txBody>
      </p:sp>
      <p:sp>
        <p:nvSpPr>
          <p:cNvPr id="27650" name="矩形 96271"/>
          <p:cNvSpPr/>
          <p:nvPr/>
        </p:nvSpPr>
        <p:spPr>
          <a:xfrm>
            <a:off x="1268384" y="95250"/>
            <a:ext cx="4963218" cy="461665"/>
          </a:xfrm>
          <a:prstGeom prst="rect">
            <a:avLst/>
          </a:prstGeom>
          <a:noFill/>
          <a:ln w="9525">
            <a:noFill/>
          </a:ln>
        </p:spPr>
        <p:txBody>
          <a:bodyPr vert="horz" wrap="none" lIns="91440" tIns="45720" rIns="91440" bIns="45720" numCol="1" anchor="t">
            <a:spAutoFit/>
          </a:bodyPr>
          <a:lstStyle/>
          <a:p>
            <a:pPr marL="0" indent="0" algn="ctr" defTabSz="914400" eaLnBrk="0" fontAlgn="base" latinLnBrk="0">
              <a:lnSpc>
                <a:spcPct val="100000"/>
              </a:lnSpc>
              <a:spcBef>
                <a:spcPts val="0"/>
              </a:spcBef>
              <a:spcAft>
                <a:spcPts val="0"/>
              </a:spcAft>
              <a:buFontTx/>
              <a:buNone/>
            </a:pPr>
            <a:r>
              <a:rPr lang="en-US" altLang="ko-KR" sz="2400" b="1" i="1" strike="noStrike" cap="none" dirty="0" smtClean="0">
                <a:latin typeface="微软雅黑" pitchFamily="34" charset="-122"/>
                <a:ea typeface="微软雅黑" pitchFamily="34" charset="-122"/>
              </a:rPr>
              <a:t>02．关注过程学习，</a:t>
            </a:r>
            <a:r>
              <a:rPr lang="zh-CN" altLang="en-US" sz="2400" b="1" i="1" strike="noStrike" cap="none" dirty="0" smtClean="0">
                <a:latin typeface="微软雅黑" pitchFamily="34" charset="-122"/>
                <a:ea typeface="微软雅黑" pitchFamily="34" charset="-122"/>
              </a:rPr>
              <a:t>打造优秀团队</a:t>
            </a:r>
            <a:r>
              <a:rPr lang="en-US" altLang="ko-KR" sz="2400" b="0" i="1" strike="noStrike" cap="none" dirty="0" smtClean="0">
                <a:latin typeface="微软雅黑" pitchFamily="34" charset="-122"/>
                <a:ea typeface="微软雅黑" pitchFamily="34" charset="-122"/>
              </a:rPr>
              <a:t> </a:t>
            </a:r>
            <a:endParaRPr lang="ko-KR" altLang="en-US" sz="2400" b="0" i="1" strike="noStrike" cap="none" dirty="0" smtClean="0">
              <a:latin typeface="微软雅黑" pitchFamily="34" charset="-122"/>
              <a:ea typeface="Arial" panose="020B0604020202020204" pitchFamily="34" charset="0"/>
            </a:endParaRPr>
          </a:p>
        </p:txBody>
      </p:sp>
      <p:cxnSp>
        <p:nvCxnSpPr>
          <p:cNvPr id="96273" name="直接连接符 29"/>
          <p:cNvCxnSpPr/>
          <p:nvPr/>
        </p:nvCxnSpPr>
        <p:spPr>
          <a:xfrm>
            <a:off x="1187450" y="555625"/>
            <a:ext cx="5472430" cy="0"/>
          </a:xfrm>
          <a:prstGeom prst="line">
            <a:avLst/>
          </a:prstGeom>
          <a:ln w="22225" cap="flat" cmpd="sng">
            <a:solidFill>
              <a:srgbClr val="403D3C"/>
            </a:solidFill>
            <a:prstDash val="solid"/>
            <a:round/>
            <a:headEnd type="none" w="med" len="med"/>
            <a:tailEnd type="none" w="med" len="med"/>
          </a:ln>
        </p:spPr>
      </p:cxnSp>
      <p:pic>
        <p:nvPicPr>
          <p:cNvPr id="96274" name="图片 96273" descr="C:/Users/Administrator/AppData/Roaming/JisuOffice/ETemp/8952_8557312/fImage34247975396962.jpeg"/>
          <p:cNvPicPr>
            <a:picLocks noChangeAspect="1"/>
          </p:cNvPicPr>
          <p:nvPr/>
        </p:nvPicPr>
        <p:blipFill rotWithShape="1">
          <a:blip r:embed="rId4" cstate="print">
            <a:extLst>
              <a:ext uri="{28A0092B-C50C-407E-A947-70E740481C1C}">
                <a14:useLocalDpi xmlns:a14="http://schemas.microsoft.com/office/drawing/2010/main" xmlns="" val="0"/>
              </a:ext>
            </a:extLst>
          </a:blip>
          <a:srcRect/>
          <a:stretch>
            <a:fillRect/>
          </a:stretch>
        </p:blipFill>
        <p:spPr>
          <a:xfrm>
            <a:off x="629801" y="771550"/>
            <a:ext cx="2609850" cy="2048510"/>
          </a:xfrm>
          <a:prstGeom prst="hexagon">
            <a:avLst/>
          </a:prstGeom>
          <a:noFill/>
        </p:spPr>
      </p:pic>
      <p:pic>
        <p:nvPicPr>
          <p:cNvPr id="96277" name="图片 96276" descr="C:/Users/Administrator/AppData/Roaming/JisuOffice/ETemp/8952_8557312/fImage33271145938145.jpeg"/>
          <p:cNvPicPr>
            <a:picLocks noChangeAspect="1"/>
          </p:cNvPicPr>
          <p:nvPr/>
        </p:nvPicPr>
        <p:blipFill rotWithShape="1">
          <a:blip r:embed="rId5" cstate="print">
            <a:extLst>
              <a:ext uri="{28A0092B-C50C-407E-A947-70E740481C1C}">
                <a14:useLocalDpi xmlns:a14="http://schemas.microsoft.com/office/drawing/2010/main" xmlns="" val="0"/>
              </a:ext>
            </a:extLst>
          </a:blip>
          <a:srcRect/>
          <a:stretch>
            <a:fillRect/>
          </a:stretch>
        </p:blipFill>
        <p:spPr>
          <a:xfrm>
            <a:off x="5868144" y="722458"/>
            <a:ext cx="2423160" cy="1757045"/>
          </a:xfrm>
          <a:prstGeom prst="hexagon">
            <a:avLst/>
          </a:prstGeom>
          <a:noFill/>
          <a:ln>
            <a:solidFill>
              <a:schemeClr val="accent1"/>
            </a:solidFill>
          </a:ln>
        </p:spPr>
      </p:pic>
      <p:pic>
        <p:nvPicPr>
          <p:cNvPr id="2050" name="Picture 2" descr="G:\2018年校本研修活动相关资料\可做美篇的照片\微信图片_20181122195452.jpg"/>
          <p:cNvPicPr>
            <a:picLocks noChangeAspect="1" noChangeArrowheads="1"/>
          </p:cNvPicPr>
          <p:nvPr/>
        </p:nvPicPr>
        <p:blipFill>
          <a:blip r:embed="rId6" cstate="print"/>
          <a:srcRect/>
          <a:stretch>
            <a:fillRect/>
          </a:stretch>
        </p:blipFill>
        <p:spPr bwMode="auto">
          <a:xfrm>
            <a:off x="3239651" y="1600981"/>
            <a:ext cx="2784177" cy="208813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5" name="图片 14" descr="C:/Users/Administrator/AppData/Roaming/JisuOffice/ETemp/8952_8557312/fImage3125446441.png"/>
          <p:cNvPicPr>
            <a:picLocks noChangeAspect="1"/>
          </p:cNvPicPr>
          <p:nvPr/>
        </p:nvPicPr>
        <p:blipFill rotWithShape="1">
          <a:blip r:embed="rId7" cstate="print">
            <a:extLst>
              <a:ext uri="{28A0092B-C50C-407E-A947-70E740481C1C}">
                <a14:useLocalDpi xmlns:a14="http://schemas.microsoft.com/office/drawing/2010/main" xmlns="" val="0"/>
              </a:ext>
            </a:extLst>
          </a:blip>
          <a:srcRect/>
          <a:stretch>
            <a:fillRect/>
          </a:stretch>
        </p:blipFill>
        <p:spPr>
          <a:xfrm>
            <a:off x="0" y="0"/>
            <a:ext cx="1037590" cy="1052830"/>
          </a:xfrm>
          <a:prstGeom prst="rect">
            <a:avLst/>
          </a:prstGeom>
          <a:noFill/>
        </p:spPr>
      </p:pic>
      <p:pic>
        <p:nvPicPr>
          <p:cNvPr id="17" name="图片 16" descr="C:/Users/Administrator/AppData/Roaming/JisuOffice/ETemp/8952_8557312/fImage573135966827.jpeg"/>
          <p:cNvPicPr>
            <a:picLocks noChangeAspect="1"/>
          </p:cNvPicPr>
          <p:nvPr/>
        </p:nvPicPr>
        <p:blipFill rotWithShape="1">
          <a:blip r:embed="rId8" cstate="print">
            <a:extLst>
              <a:ext uri="{28A0092B-C50C-407E-A947-70E740481C1C}">
                <a14:useLocalDpi xmlns:a14="http://schemas.microsoft.com/office/drawing/2010/main" xmlns="" val="0"/>
              </a:ext>
            </a:extLst>
          </a:blip>
          <a:stretch>
            <a:fillRect/>
          </a:stretch>
        </p:blipFill>
        <p:spPr>
          <a:xfrm>
            <a:off x="827584" y="3147814"/>
            <a:ext cx="2207895" cy="1945640"/>
          </a:xfrm>
          <a:prstGeom prst="hexagon">
            <a:avLst/>
          </a:prstGeom>
          <a:noFill/>
        </p:spPr>
      </p:pic>
      <p:pic>
        <p:nvPicPr>
          <p:cNvPr id="18" name="图片 17" descr="C:/Users/Administrator/AppData/Roaming/JisuOffice/ETemp/8952_8557312/fImage469345784464.jpeg"/>
          <p:cNvPicPr>
            <a:picLocks noChangeAspect="1"/>
          </p:cNvPicPr>
          <p:nvPr/>
        </p:nvPicPr>
        <p:blipFill rotWithShape="1">
          <a:blip r:embed="rId9" cstate="print">
            <a:extLst>
              <a:ext uri="{28A0092B-C50C-407E-A947-70E740481C1C}">
                <a14:useLocalDpi xmlns:a14="http://schemas.microsoft.com/office/drawing/2010/main" xmlns="" val="0"/>
              </a:ext>
            </a:extLst>
          </a:blip>
          <a:srcRect/>
          <a:stretch>
            <a:fillRect/>
          </a:stretch>
        </p:blipFill>
        <p:spPr>
          <a:xfrm>
            <a:off x="6023828" y="3086854"/>
            <a:ext cx="2423160" cy="2006600"/>
          </a:xfrm>
          <a:prstGeom prst="hexagon">
            <a:avLst/>
          </a:prstGeom>
          <a:noFill/>
          <a:ln>
            <a:solidFill>
              <a:schemeClr val="accent1"/>
            </a:solidFill>
          </a:ln>
        </p:spPr>
      </p:pic>
    </p:spTree>
  </p:cSld>
  <p:clrMapOvr>
    <a:masterClrMapping/>
  </p:clrMapOvr>
  <mc:AlternateContent xmlns:mc="http://schemas.openxmlformats.org/markup-compatibility/2006">
    <mc:Choice xmlns:p14="http://schemas.microsoft.com/office/powerpoint/2010/main" xmlns=""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273"/>
                                        </p:tgtEl>
                                        <p:attrNameLst>
                                          <p:attrName>style.visibility</p:attrName>
                                        </p:attrNameLst>
                                      </p:cBhvr>
                                      <p:to>
                                        <p:strVal val="visible"/>
                                      </p:to>
                                    </p:set>
                                    <p:animEffect transition="in" filter="wipe(left)">
                                      <p:cBhvr>
                                        <p:cTn id="7" dur="500"/>
                                        <p:tgtEl>
                                          <p:spTgt spid="96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259632" y="78740"/>
            <a:ext cx="4555490" cy="369570"/>
          </a:xfrm>
          <a:prstGeom prst="rect">
            <a:avLst/>
          </a:prstGeom>
          <a:noFill/>
        </p:spPr>
        <p:txBody>
          <a:bodyPr vert="horz" wrap="square" lIns="0" tIns="0" rIns="0" bIns="0" anchor="t">
            <a:noAutofit/>
          </a:bodyPr>
          <a:lstStyle/>
          <a:p>
            <a:r>
              <a:rPr lang="zh-CN" altLang="en-US" sz="2400" b="1" i="1" dirty="0" smtClean="0">
                <a:solidFill>
                  <a:srgbClr val="FF0000"/>
                </a:solidFill>
              </a:rPr>
              <a:t>做校长，要有“担当之心”</a:t>
            </a:r>
            <a:endParaRPr lang="zh-CN" altLang="en-US" sz="2400" dirty="0">
              <a:solidFill>
                <a:srgbClr val="FF0000"/>
              </a:solidFill>
            </a:endParaRPr>
          </a:p>
        </p:txBody>
      </p:sp>
      <p:sp>
        <p:nvSpPr>
          <p:cNvPr id="10" name="文本框 9"/>
          <p:cNvSpPr txBox="1"/>
          <p:nvPr/>
        </p:nvSpPr>
        <p:spPr>
          <a:xfrm>
            <a:off x="0" y="3026189"/>
            <a:ext cx="8820472" cy="2117311"/>
          </a:xfrm>
          <a:prstGeom prst="rect">
            <a:avLst/>
          </a:prstGeom>
          <a:noFill/>
          <a:ln w="0">
            <a:noFill/>
          </a:ln>
        </p:spPr>
        <p:txBody>
          <a:bodyPr vert="horz" wrap="square" lIns="89535" tIns="46355" rIns="89535" bIns="46355" anchor="t">
            <a:spAutoFit/>
          </a:bodyPr>
          <a:lstStyle/>
          <a:p>
            <a:pPr>
              <a:lnSpc>
                <a:spcPct val="150000"/>
              </a:lnSpc>
            </a:pPr>
            <a:r>
              <a:rPr lang="zh-CN" altLang="en-US" b="1" dirty="0" smtClean="0"/>
              <a:t>     岳</a:t>
            </a:r>
            <a:r>
              <a:rPr lang="zh-CN" altLang="en-US" b="1" dirty="0" smtClean="0"/>
              <a:t>阳市教体局潘志扬科长号召大家做学生奉献祖国的引路人，做学生学习知识的引路人，做学生创新思维的引路人，做学生锤炼品格的引路人。四个“引路人”体现了一个师者的责任与担当。潘科长还强调校长应当成为教师职业发展和专业提升的引领者，明确提出思为、勇为、敢为，才是一位优秀校长的应有的姿态。是的，牢记教育的使命，以人为本，尽岗之责、社会之责、国家之责，我们就是一位好校长。</a:t>
            </a:r>
            <a:endParaRPr lang="zh-CN" altLang="en-US" dirty="0"/>
          </a:p>
        </p:txBody>
      </p:sp>
      <p:pic>
        <p:nvPicPr>
          <p:cNvPr id="7" name="图片 6" descr="C:/Users/Administrator/AppData/Roaming/JisuOffice/ETemp/8952_8557312/fImage3125446441.png"/>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a:fillRect/>
          </a:stretch>
        </p:blipFill>
        <p:spPr>
          <a:xfrm>
            <a:off x="0" y="-78105"/>
            <a:ext cx="1037590" cy="1052830"/>
          </a:xfrm>
          <a:prstGeom prst="rect">
            <a:avLst/>
          </a:prstGeom>
          <a:noFill/>
        </p:spPr>
      </p:pic>
      <p:pic>
        <p:nvPicPr>
          <p:cNvPr id="11" name="Picture 5" descr="G:\2018年校本研修活动相关资料\可做美篇的照片\微信图片_20181117162208.jpg"/>
          <p:cNvPicPr>
            <a:picLocks noChangeAspect="1" noChangeArrowheads="1"/>
          </p:cNvPicPr>
          <p:nvPr/>
        </p:nvPicPr>
        <p:blipFill>
          <a:blip r:embed="rId3" cstate="print"/>
          <a:srcRect/>
          <a:stretch>
            <a:fillRect/>
          </a:stretch>
        </p:blipFill>
        <p:spPr bwMode="auto">
          <a:xfrm>
            <a:off x="5436096" y="174313"/>
            <a:ext cx="2736304" cy="2851876"/>
          </a:xfrm>
          <a:prstGeom prst="rect">
            <a:avLst/>
          </a:prstGeom>
          <a:noFill/>
        </p:spPr>
      </p:pic>
      <p:pic>
        <p:nvPicPr>
          <p:cNvPr id="4098" name="Picture 2" descr="G:\2018年校本研修活动相关资料\可做美篇的照片\微信图片_20181122202722.jpg"/>
          <p:cNvPicPr>
            <a:picLocks noChangeAspect="1" noChangeArrowheads="1"/>
          </p:cNvPicPr>
          <p:nvPr/>
        </p:nvPicPr>
        <p:blipFill>
          <a:blip r:embed="rId4" cstate="print"/>
          <a:srcRect/>
          <a:stretch>
            <a:fillRect/>
          </a:stretch>
        </p:blipFill>
        <p:spPr bwMode="auto">
          <a:xfrm>
            <a:off x="1747947" y="539704"/>
            <a:ext cx="3312368" cy="2486485"/>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000">
        <p:wipe/>
      </p:transition>
    </mc:Choice>
    <mc:Fallback>
      <p:transition spd="slow">
        <p:wip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C:/Users/Administrator/AppData/Roaming/JisuOffice/ETemp/8952_8557312/fImage30123946084827.jpeg"/>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a:fillRect/>
          </a:stretch>
        </p:blipFill>
        <p:spPr>
          <a:xfrm>
            <a:off x="3275856" y="842924"/>
            <a:ext cx="2567940" cy="2061844"/>
          </a:xfrm>
          <a:prstGeom prst="rect">
            <a:avLst/>
          </a:prstGeom>
          <a:noFill/>
        </p:spPr>
      </p:pic>
      <p:pic>
        <p:nvPicPr>
          <p:cNvPr id="4" name="图片 3" descr="C:/Users/Administrator/AppData/Roaming/JisuOffice/ETemp/8952_8557312/fImage35201666095436.jpeg"/>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a:fillRect/>
          </a:stretch>
        </p:blipFill>
        <p:spPr>
          <a:xfrm>
            <a:off x="6092190" y="843558"/>
            <a:ext cx="2752090" cy="2061210"/>
          </a:xfrm>
          <a:prstGeom prst="rect">
            <a:avLst/>
          </a:prstGeom>
          <a:noFill/>
        </p:spPr>
      </p:pic>
      <p:sp>
        <p:nvSpPr>
          <p:cNvPr id="5" name="文本框 4"/>
          <p:cNvSpPr txBox="1"/>
          <p:nvPr/>
        </p:nvSpPr>
        <p:spPr>
          <a:xfrm>
            <a:off x="1037590" y="60960"/>
            <a:ext cx="4555490" cy="369570"/>
          </a:xfrm>
          <a:prstGeom prst="rect">
            <a:avLst/>
          </a:prstGeom>
          <a:noFill/>
        </p:spPr>
        <p:txBody>
          <a:bodyPr vert="horz" wrap="square" lIns="0" tIns="0" rIns="0" bIns="0" anchor="t">
            <a:noAutofit/>
          </a:bodyPr>
          <a:lstStyle/>
          <a:p>
            <a:r>
              <a:rPr lang="zh-CN" altLang="en-US" sz="2400" b="1" i="1" dirty="0" smtClean="0">
                <a:solidFill>
                  <a:srgbClr val="FF0000"/>
                </a:solidFill>
              </a:rPr>
              <a:t>做师者，要有“书生之心”</a:t>
            </a:r>
            <a:endParaRPr lang="zh-CN" altLang="en-US" sz="2400" dirty="0">
              <a:solidFill>
                <a:srgbClr val="FF0000"/>
              </a:solidFill>
            </a:endParaRPr>
          </a:p>
        </p:txBody>
      </p:sp>
      <p:sp>
        <p:nvSpPr>
          <p:cNvPr id="6" name="文本框 5"/>
          <p:cNvSpPr txBox="1"/>
          <p:nvPr/>
        </p:nvSpPr>
        <p:spPr>
          <a:xfrm>
            <a:off x="251520" y="3003798"/>
            <a:ext cx="8748464" cy="2032608"/>
          </a:xfrm>
          <a:prstGeom prst="rect">
            <a:avLst/>
          </a:prstGeom>
          <a:noFill/>
          <a:ln w="0">
            <a:noFill/>
          </a:ln>
        </p:spPr>
        <p:txBody>
          <a:bodyPr vert="horz" wrap="square" lIns="89535" tIns="46355" rIns="89535" bIns="46355" anchor="t">
            <a:spAutoFit/>
          </a:bodyPr>
          <a:lstStyle/>
          <a:p>
            <a:r>
              <a:rPr lang="zh-CN" altLang="en-US" b="1" dirty="0" smtClean="0"/>
              <a:t>长沙明德麓谷学校的刘常华是一位靠自我的学习与修炼成长起来的名师，他用自己的经历告诉我们专业阅读与专业写作才是改变自己、成就自己的捷径。这对于我们一些年轻的校长和老师们而言，是很有启发意义的，保持一颗书生之心，多读多写，应该成为老师的教育生活状态。</a:t>
            </a:r>
            <a:endParaRPr lang="zh-CN" altLang="en-US" dirty="0" smtClean="0"/>
          </a:p>
          <a:p>
            <a:r>
              <a:rPr lang="zh-CN" altLang="en-US" b="1" dirty="0" smtClean="0"/>
              <a:t>此外，在自我修炼的路上，刘常华老师对校本教研有了自己的见解，他提出“教研活动常态化”、“课例研究常态化”、“推门听课常态化”以及“教师培训常态化”，这四个校本研修路径是我们每一所学校都可以学着去走一走的。</a:t>
            </a:r>
            <a:endParaRPr lang="zh-CN" altLang="en-US" dirty="0"/>
          </a:p>
        </p:txBody>
      </p:sp>
      <p:pic>
        <p:nvPicPr>
          <p:cNvPr id="7" name="图片 6" descr="C:/Users/Administrator/AppData/Roaming/JisuOffice/ETemp/8952_8557312/fImage3125446441.png"/>
          <p:cNvPicPr>
            <a:picLocks noChangeAspect="1"/>
          </p:cNvPicPr>
          <p:nvPr/>
        </p:nvPicPr>
        <p:blipFill rotWithShape="1">
          <a:blip r:embed="rId4" cstate="print">
            <a:extLst>
              <a:ext uri="{28A0092B-C50C-407E-A947-70E740481C1C}">
                <a14:useLocalDpi xmlns:a14="http://schemas.microsoft.com/office/drawing/2010/main" xmlns="" val="0"/>
              </a:ext>
            </a:extLst>
          </a:blip>
          <a:srcRect/>
          <a:stretch>
            <a:fillRect/>
          </a:stretch>
        </p:blipFill>
        <p:spPr>
          <a:xfrm>
            <a:off x="0" y="-78105"/>
            <a:ext cx="1037590" cy="1052830"/>
          </a:xfrm>
          <a:prstGeom prst="rect">
            <a:avLst/>
          </a:prstGeom>
          <a:noFill/>
        </p:spPr>
      </p:pic>
      <p:pic>
        <p:nvPicPr>
          <p:cNvPr id="3074" name="Picture 2" descr="G:\2018年校本研修活动相关资料\可做美篇的照片\微信图片_20181122201008.jpg"/>
          <p:cNvPicPr>
            <a:picLocks noChangeAspect="1" noChangeArrowheads="1"/>
          </p:cNvPicPr>
          <p:nvPr/>
        </p:nvPicPr>
        <p:blipFill>
          <a:blip r:embed="rId5" cstate="print"/>
          <a:srcRect/>
          <a:stretch>
            <a:fillRect/>
          </a:stretch>
        </p:blipFill>
        <p:spPr bwMode="auto">
          <a:xfrm>
            <a:off x="1037590" y="843558"/>
            <a:ext cx="1872208" cy="206121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000">
        <p:wipe/>
      </p:transition>
    </mc:Choice>
    <mc:Fallback>
      <p:transition spd="slow">
        <p:wip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Administrator/AppData/Roaming/JisuOffice/ETemp/8952_8557312/fImage3796305872995.png"/>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a:fillRect/>
          </a:stretch>
        </p:blipFill>
        <p:spPr>
          <a:xfrm>
            <a:off x="1619672" y="699542"/>
            <a:ext cx="3312368" cy="1804670"/>
          </a:xfrm>
          <a:prstGeom prst="rect">
            <a:avLst/>
          </a:prstGeom>
          <a:noFill/>
        </p:spPr>
      </p:pic>
      <p:pic>
        <p:nvPicPr>
          <p:cNvPr id="3" name="图片 2" descr="C:/Users/Administrator/AppData/Roaming/JisuOffice/ETemp/8952_8557312/fImage3125446441.png"/>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a:fillRect/>
          </a:stretch>
        </p:blipFill>
        <p:spPr>
          <a:xfrm>
            <a:off x="0" y="0"/>
            <a:ext cx="1037590" cy="1052830"/>
          </a:xfrm>
          <a:prstGeom prst="rect">
            <a:avLst/>
          </a:prstGeom>
          <a:noFill/>
        </p:spPr>
      </p:pic>
      <p:pic>
        <p:nvPicPr>
          <p:cNvPr id="5122" name="Picture 2" descr="G:\2018年校本研修活动相关资料\可做美篇的照片\微信图片_20181122200951.jpg"/>
          <p:cNvPicPr>
            <a:picLocks noChangeAspect="1" noChangeArrowheads="1"/>
          </p:cNvPicPr>
          <p:nvPr/>
        </p:nvPicPr>
        <p:blipFill>
          <a:blip r:embed="rId4" cstate="print"/>
          <a:srcRect/>
          <a:stretch>
            <a:fillRect/>
          </a:stretch>
        </p:blipFill>
        <p:spPr bwMode="auto">
          <a:xfrm>
            <a:off x="6084168" y="430530"/>
            <a:ext cx="2581890" cy="21500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文本框 4"/>
          <p:cNvSpPr txBox="1"/>
          <p:nvPr/>
        </p:nvSpPr>
        <p:spPr>
          <a:xfrm>
            <a:off x="1259632" y="0"/>
            <a:ext cx="4555490" cy="369570"/>
          </a:xfrm>
          <a:prstGeom prst="rect">
            <a:avLst/>
          </a:prstGeom>
          <a:noFill/>
        </p:spPr>
        <p:txBody>
          <a:bodyPr vert="horz" wrap="square" lIns="0" tIns="0" rIns="0" bIns="0" anchor="t">
            <a:noAutofit/>
          </a:bodyPr>
          <a:lstStyle/>
          <a:p>
            <a:r>
              <a:rPr lang="zh-CN" altLang="en-US" sz="2400" b="1" i="1" dirty="0" smtClean="0">
                <a:solidFill>
                  <a:srgbClr val="FF0000"/>
                </a:solidFill>
              </a:rPr>
              <a:t>做</a:t>
            </a:r>
            <a:r>
              <a:rPr lang="zh-CN" altLang="en-US" sz="2400" b="1" i="1" dirty="0" smtClean="0">
                <a:solidFill>
                  <a:srgbClr val="FF0000"/>
                </a:solidFill>
              </a:rPr>
              <a:t>引导者，要有“修炼之心”</a:t>
            </a:r>
            <a:endParaRPr lang="zh-CN" altLang="en-US" sz="2400" dirty="0">
              <a:solidFill>
                <a:srgbClr val="FF0000"/>
              </a:solidFill>
            </a:endParaRPr>
          </a:p>
        </p:txBody>
      </p:sp>
      <p:sp>
        <p:nvSpPr>
          <p:cNvPr id="6" name="矩形 5"/>
          <p:cNvSpPr/>
          <p:nvPr/>
        </p:nvSpPr>
        <p:spPr>
          <a:xfrm>
            <a:off x="323528" y="2611973"/>
            <a:ext cx="8490138" cy="2531527"/>
          </a:xfrm>
          <a:prstGeom prst="rect">
            <a:avLst/>
          </a:prstGeom>
        </p:spPr>
        <p:txBody>
          <a:bodyPr wrap="square">
            <a:spAutoFit/>
          </a:bodyPr>
          <a:lstStyle/>
          <a:p>
            <a:pPr>
              <a:lnSpc>
                <a:spcPct val="150000"/>
              </a:lnSpc>
            </a:pPr>
            <a:r>
              <a:rPr lang="zh-CN" altLang="en-US" b="1" dirty="0" smtClean="0"/>
              <a:t>“教师的每一天，都行走在神圣与平凡之中，教师的工作是用后天的思考做着明天的事业，在寻找当下并不存在的人群。因此教师的修炼任重道远。”“教师应该尽最大的努力让自己和自己的学生走向崇高”这是来自湖北武汉的胡松林老教授的自勉。一字一句震颤着我们的灵魂，不断地修炼，做一个有知识又有学养、有技术又有素养、有个性又有修养的教师引领者，这是我们从这位德高望重的老者身上参悟到的。</a:t>
            </a:r>
            <a:endParaRPr lang="zh-CN" altLang="en-US" dirty="0"/>
          </a:p>
        </p:txBody>
      </p:sp>
    </p:spTree>
  </p:cSld>
  <p:clrMapOvr>
    <a:masterClrMapping/>
  </p:clrMapOvr>
  <mc:AlternateContent xmlns:mc="http://schemas.openxmlformats.org/markup-compatibility/2006">
    <mc:Choice xmlns:p14="http://schemas.microsoft.com/office/powerpoint/2010/main" xmlns="" Requires="p14">
      <p:transition spd="slow" p14:dur="1000">
        <p:wipe/>
      </p:transition>
    </mc:Choice>
    <mc:Fallback>
      <p:transition spd="slow">
        <p:wip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Administrator/AppData/Roaming/JisuOffice/ETemp/8952_8557312/fImage3125446441.png"/>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a:fillRect/>
          </a:stretch>
        </p:blipFill>
        <p:spPr>
          <a:xfrm>
            <a:off x="0" y="0"/>
            <a:ext cx="1037590" cy="1052830"/>
          </a:xfrm>
          <a:prstGeom prst="rect">
            <a:avLst/>
          </a:prstGeom>
          <a:noFill/>
        </p:spPr>
      </p:pic>
      <p:pic>
        <p:nvPicPr>
          <p:cNvPr id="6146" name="Picture 2" descr="G:\2018年校本研修活动相关资料\可做美篇的照片\微信图片_20181122203439.jpg"/>
          <p:cNvPicPr>
            <a:picLocks noChangeAspect="1" noChangeArrowheads="1"/>
          </p:cNvPicPr>
          <p:nvPr/>
        </p:nvPicPr>
        <p:blipFill>
          <a:blip r:embed="rId3" cstate="print"/>
          <a:srcRect/>
          <a:stretch>
            <a:fillRect/>
          </a:stretch>
        </p:blipFill>
        <p:spPr bwMode="auto">
          <a:xfrm>
            <a:off x="3635896" y="444169"/>
            <a:ext cx="2548743" cy="191155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147" name="Picture 3" descr="G:\2018年校本研修活动相关资料\可做美篇的照片\微信图片_20181122203444.jpg"/>
          <p:cNvPicPr>
            <a:picLocks noChangeAspect="1" noChangeArrowheads="1"/>
          </p:cNvPicPr>
          <p:nvPr/>
        </p:nvPicPr>
        <p:blipFill>
          <a:blip r:embed="rId4" cstate="print"/>
          <a:srcRect/>
          <a:stretch>
            <a:fillRect/>
          </a:stretch>
        </p:blipFill>
        <p:spPr bwMode="auto">
          <a:xfrm>
            <a:off x="899592" y="483518"/>
            <a:ext cx="2276872" cy="1707654"/>
          </a:xfrm>
          <a:prstGeom prst="rect">
            <a:avLst/>
          </a:prstGeom>
          <a:noFill/>
        </p:spPr>
      </p:pic>
      <p:pic>
        <p:nvPicPr>
          <p:cNvPr id="6148" name="Picture 4" descr="G:\2018年校本研修活动相关资料\可做美篇的照片\微信图片_20181122203450.jpg"/>
          <p:cNvPicPr>
            <a:picLocks noChangeAspect="1" noChangeArrowheads="1"/>
          </p:cNvPicPr>
          <p:nvPr/>
        </p:nvPicPr>
        <p:blipFill>
          <a:blip r:embed="rId5" cstate="print"/>
          <a:srcRect/>
          <a:stretch>
            <a:fillRect/>
          </a:stretch>
        </p:blipFill>
        <p:spPr bwMode="auto">
          <a:xfrm>
            <a:off x="6653564" y="323345"/>
            <a:ext cx="2490436" cy="1867827"/>
          </a:xfrm>
          <a:prstGeom prst="rect">
            <a:avLst/>
          </a:prstGeom>
          <a:noFill/>
        </p:spPr>
      </p:pic>
      <p:sp>
        <p:nvSpPr>
          <p:cNvPr id="6" name="矩形 5"/>
          <p:cNvSpPr/>
          <p:nvPr/>
        </p:nvSpPr>
        <p:spPr>
          <a:xfrm>
            <a:off x="179512" y="2196475"/>
            <a:ext cx="8964488" cy="2947025"/>
          </a:xfrm>
          <a:prstGeom prst="rect">
            <a:avLst/>
          </a:prstGeom>
        </p:spPr>
        <p:txBody>
          <a:bodyPr wrap="square">
            <a:spAutoFit/>
          </a:bodyPr>
          <a:lstStyle/>
          <a:p>
            <a:pPr>
              <a:lnSpc>
                <a:spcPct val="150000"/>
              </a:lnSpc>
            </a:pPr>
            <a:r>
              <a:rPr lang="zh-CN" altLang="en-US" b="1" dirty="0" smtClean="0"/>
              <a:t>     “</a:t>
            </a:r>
            <a:r>
              <a:rPr lang="zh-CN" altLang="en-US" b="1" dirty="0" smtClean="0"/>
              <a:t>常太息以掩涕兮，哀学生之多艰”， “中国的教育该招魂了”，这些惊世骇俗的话语出自民院附小方少文校长之口，他用颇具争议的行为方式把新课改的理念践行到底，他把孩子从狭窄的教材和分数的容器里带到了一个广阔而光明的世界。他研发的经典阅读课程、生活实践课程以及考试评价方式等一系列的改革，向我们诠释了一位大气魄、敢作为的改革者的形象。他的创新之举，更是树立了小学素质教育一块坚实的丰碑。我们无法追赶上他雄健的步伐，但是可以学习他那片把学生的终身发展摆在首位的胸襟，和不断努力无惧无畏的赤诚之心。</a:t>
            </a:r>
            <a:endParaRPr lang="zh-CN" altLang="en-US" dirty="0"/>
          </a:p>
        </p:txBody>
      </p:sp>
      <p:sp>
        <p:nvSpPr>
          <p:cNvPr id="7" name="矩形 6"/>
          <p:cNvSpPr/>
          <p:nvPr/>
        </p:nvSpPr>
        <p:spPr>
          <a:xfrm>
            <a:off x="1037590" y="0"/>
            <a:ext cx="4206601" cy="461665"/>
          </a:xfrm>
          <a:prstGeom prst="rect">
            <a:avLst/>
          </a:prstGeom>
        </p:spPr>
        <p:txBody>
          <a:bodyPr wrap="none">
            <a:spAutoFit/>
          </a:bodyPr>
          <a:lstStyle/>
          <a:p>
            <a:r>
              <a:rPr lang="zh-CN" altLang="en-US" sz="2400" b="1" i="1" dirty="0" smtClean="0">
                <a:solidFill>
                  <a:srgbClr val="FF0000"/>
                </a:solidFill>
              </a:rPr>
              <a:t>做</a:t>
            </a:r>
            <a:r>
              <a:rPr lang="zh-CN" altLang="en-US" sz="2400" b="1" i="1" dirty="0" smtClean="0">
                <a:solidFill>
                  <a:srgbClr val="FF0000"/>
                </a:solidFill>
              </a:rPr>
              <a:t>改革者，要有“创新之心”</a:t>
            </a:r>
            <a:endParaRPr lang="zh-CN" altLang="en-US" sz="2400" b="1" dirty="0">
              <a:solidFill>
                <a:srgbClr val="FF000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000">
        <p:wipe/>
      </p:transition>
    </mc:Choice>
    <mc:Fallback>
      <p:transition spd="slow">
        <p:wip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Administrator/AppData/Roaming/JisuOffice/ETemp/8952_8557312/fImage3125446441.png"/>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a:fillRect/>
          </a:stretch>
        </p:blipFill>
        <p:spPr>
          <a:xfrm>
            <a:off x="0" y="0"/>
            <a:ext cx="1037590" cy="1052830"/>
          </a:xfrm>
          <a:prstGeom prst="rect">
            <a:avLst/>
          </a:prstGeom>
          <a:noFill/>
        </p:spPr>
      </p:pic>
      <p:sp>
        <p:nvSpPr>
          <p:cNvPr id="3" name="矩形 2"/>
          <p:cNvSpPr/>
          <p:nvPr/>
        </p:nvSpPr>
        <p:spPr>
          <a:xfrm>
            <a:off x="1331640" y="0"/>
            <a:ext cx="4206601" cy="461665"/>
          </a:xfrm>
          <a:prstGeom prst="rect">
            <a:avLst/>
          </a:prstGeom>
        </p:spPr>
        <p:txBody>
          <a:bodyPr wrap="none">
            <a:spAutoFit/>
          </a:bodyPr>
          <a:lstStyle/>
          <a:p>
            <a:r>
              <a:rPr lang="zh-CN" altLang="en-US" sz="2400" b="1" i="1" dirty="0" smtClean="0">
                <a:solidFill>
                  <a:srgbClr val="FF0000"/>
                </a:solidFill>
              </a:rPr>
              <a:t>做实践者，要有“征服之心”</a:t>
            </a:r>
            <a:endParaRPr lang="zh-CN" altLang="en-US" sz="2400" dirty="0">
              <a:solidFill>
                <a:srgbClr val="FF0000"/>
              </a:solidFill>
            </a:endParaRPr>
          </a:p>
        </p:txBody>
      </p:sp>
      <p:pic>
        <p:nvPicPr>
          <p:cNvPr id="7170" name="Picture 2" descr="G:\2018年校本研修活动相关资料\可做美篇的照片\微信图片_20181122204544.jpg"/>
          <p:cNvPicPr>
            <a:picLocks noChangeAspect="1" noChangeArrowheads="1"/>
          </p:cNvPicPr>
          <p:nvPr/>
        </p:nvPicPr>
        <p:blipFill>
          <a:blip r:embed="rId3" cstate="print"/>
          <a:srcRect/>
          <a:stretch>
            <a:fillRect/>
          </a:stretch>
        </p:blipFill>
        <p:spPr bwMode="auto">
          <a:xfrm>
            <a:off x="755576" y="843558"/>
            <a:ext cx="2103844" cy="157788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7171" name="Picture 3" descr="G:\2018年校本研修活动相关资料\可做美篇的照片\微信图片_20181122204834.jpg"/>
          <p:cNvPicPr>
            <a:picLocks noChangeAspect="1" noChangeArrowheads="1"/>
          </p:cNvPicPr>
          <p:nvPr/>
        </p:nvPicPr>
        <p:blipFill>
          <a:blip r:embed="rId4" cstate="print"/>
          <a:srcRect/>
          <a:stretch>
            <a:fillRect/>
          </a:stretch>
        </p:blipFill>
        <p:spPr bwMode="auto">
          <a:xfrm rot="5400000">
            <a:off x="3464878" y="128630"/>
            <a:ext cx="1998221" cy="266429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矩形 5"/>
          <p:cNvSpPr/>
          <p:nvPr/>
        </p:nvSpPr>
        <p:spPr>
          <a:xfrm>
            <a:off x="0" y="2611973"/>
            <a:ext cx="9144000" cy="2585323"/>
          </a:xfrm>
          <a:prstGeom prst="rect">
            <a:avLst/>
          </a:prstGeom>
        </p:spPr>
        <p:txBody>
          <a:bodyPr wrap="square">
            <a:spAutoFit/>
          </a:bodyPr>
          <a:lstStyle/>
          <a:p>
            <a:pPr>
              <a:lnSpc>
                <a:spcPct val="150000"/>
              </a:lnSpc>
            </a:pPr>
            <a:r>
              <a:rPr lang="zh-CN" altLang="en-US" b="1" dirty="0" smtClean="0"/>
              <a:t>云溪区一中利用微校平台做实校本研修的实践之路，让我们看到了学校行政领导直面问题，持之以恒的征服之心。云鹰小学针对学科教学出现的问题，精选微型话题进行研讨与实践，做到了对实际问题的有效解决，这样的常态研修活动扎实有效。在“世界咖啡”研讨模式的实践中，我们真切地感受到教研活动的魅力，体验了参与活动的乐趣，也学到了这种研修的方法。我们知道了，唯有沉下心去，踏实做研训，我们才能在实实在在的行动中收获成长。</a:t>
            </a:r>
            <a:endParaRPr lang="zh-CN" altLang="en-US" dirty="0"/>
          </a:p>
        </p:txBody>
      </p:sp>
      <p:pic>
        <p:nvPicPr>
          <p:cNvPr id="7173" name="Picture 5" descr="G:\2018年校本研修活动相关资料\可做美篇的照片\微信图片_20181122195421.jpg"/>
          <p:cNvPicPr>
            <a:picLocks noChangeAspect="1" noChangeArrowheads="1"/>
          </p:cNvPicPr>
          <p:nvPr/>
        </p:nvPicPr>
        <p:blipFill>
          <a:blip r:embed="rId5" cstate="print"/>
          <a:srcRect/>
          <a:stretch>
            <a:fillRect/>
          </a:stretch>
        </p:blipFill>
        <p:spPr bwMode="auto">
          <a:xfrm>
            <a:off x="6179225" y="236308"/>
            <a:ext cx="2964775" cy="2223581"/>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000">
        <p:wipe/>
      </p:transition>
    </mc:Choice>
    <mc:Fallback>
      <p:transition spd="slow">
        <p:wip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C:/Users/Administrator/AppData/Roaming/JisuOffice/ETemp/8952_8557312/fImage1437105452391.jpeg"/>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a:fillRect/>
          </a:stretch>
        </p:blipFill>
        <p:spPr>
          <a:xfrm>
            <a:off x="6042973" y="369570"/>
            <a:ext cx="3059752" cy="2263775"/>
          </a:xfrm>
          <a:prstGeom prst="rect">
            <a:avLst/>
          </a:prstGeom>
          <a:noFill/>
        </p:spPr>
      </p:pic>
      <p:sp>
        <p:nvSpPr>
          <p:cNvPr id="5" name="文本框 4"/>
          <p:cNvSpPr txBox="1"/>
          <p:nvPr/>
        </p:nvSpPr>
        <p:spPr>
          <a:xfrm>
            <a:off x="167640" y="0"/>
            <a:ext cx="4555490" cy="369570"/>
          </a:xfrm>
          <a:prstGeom prst="rect">
            <a:avLst/>
          </a:prstGeom>
          <a:noFill/>
        </p:spPr>
        <p:txBody>
          <a:bodyPr vert="horz" wrap="square" lIns="0" tIns="0" rIns="0" bIns="0" anchor="t">
            <a:noAutofit/>
          </a:bodyPr>
          <a:lstStyle/>
          <a:p>
            <a:pPr marL="0" indent="0" algn="ctr" defTabSz="914400" eaLnBrk="0" fontAlgn="base" latinLnBrk="0">
              <a:lnSpc>
                <a:spcPct val="100000"/>
              </a:lnSpc>
              <a:spcBef>
                <a:spcPts val="0"/>
              </a:spcBef>
              <a:spcAft>
                <a:spcPts val="0"/>
              </a:spcAft>
              <a:buFontTx/>
              <a:buNone/>
            </a:pPr>
            <a:r>
              <a:rPr lang="en-US" altLang="ko-KR" sz="2400" b="1" i="1" strike="noStrike" cap="none" dirty="0" smtClean="0">
                <a:latin typeface="宋体" panose="02010600030101010101" pitchFamily="2" charset="-122"/>
                <a:ea typeface="宋体" panose="02010600030101010101" pitchFamily="2" charset="-122"/>
              </a:rPr>
              <a:t>实地参观  开阔视野 </a:t>
            </a:r>
            <a:endParaRPr lang="ko-KR" altLang="en-US" sz="1800" b="0" i="1" strike="noStrike" cap="none" dirty="0" smtClean="0">
              <a:latin typeface="Calibri" panose="020F0502020204030204" pitchFamily="34" charset="0"/>
              <a:ea typeface="宋体" panose="02010600030101010101" pitchFamily="2" charset="-122"/>
            </a:endParaRPr>
          </a:p>
        </p:txBody>
      </p:sp>
      <p:pic>
        <p:nvPicPr>
          <p:cNvPr id="6" name="图片 5" descr="C:/Users/Administrator/AppData/Roaming/JisuOffice/ETemp/8952_8557312/fImage1055855913902.jpeg"/>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a:fillRect/>
          </a:stretch>
        </p:blipFill>
        <p:spPr>
          <a:xfrm>
            <a:off x="0" y="1052831"/>
            <a:ext cx="3156703" cy="1723142"/>
          </a:xfrm>
          <a:prstGeom prst="rect">
            <a:avLst/>
          </a:prstGeom>
          <a:noFill/>
        </p:spPr>
      </p:pic>
      <p:pic>
        <p:nvPicPr>
          <p:cNvPr id="7" name="图片 6" descr="C:/Users/Administrator/AppData/Roaming/JisuOffice/ETemp/8952_8557312/fImage471368592153.png"/>
          <p:cNvPicPr>
            <a:picLocks noChangeAspect="1"/>
          </p:cNvPicPr>
          <p:nvPr/>
        </p:nvPicPr>
        <p:blipFill rotWithShape="1">
          <a:blip r:embed="rId4" cstate="print">
            <a:extLst>
              <a:ext uri="{28A0092B-C50C-407E-A947-70E740481C1C}">
                <a14:useLocalDpi xmlns:a14="http://schemas.microsoft.com/office/drawing/2010/main" xmlns="" val="0"/>
              </a:ext>
            </a:extLst>
          </a:blip>
          <a:srcRect/>
          <a:stretch>
            <a:fillRect/>
          </a:stretch>
        </p:blipFill>
        <p:spPr>
          <a:xfrm>
            <a:off x="5678805" y="2927985"/>
            <a:ext cx="3423920" cy="2246630"/>
          </a:xfrm>
          <a:prstGeom prst="rect">
            <a:avLst/>
          </a:prstGeom>
          <a:noFill/>
        </p:spPr>
      </p:pic>
      <p:pic>
        <p:nvPicPr>
          <p:cNvPr id="9" name="图片 8" descr="C:/Users/Administrator/AppData/Roaming/JisuOffice/ETemp/8952_8557312/fImage3125446441.png"/>
          <p:cNvPicPr>
            <a:picLocks noChangeAspect="1"/>
          </p:cNvPicPr>
          <p:nvPr/>
        </p:nvPicPr>
        <p:blipFill rotWithShape="1">
          <a:blip r:embed="rId5" cstate="print">
            <a:extLst>
              <a:ext uri="{28A0092B-C50C-407E-A947-70E740481C1C}">
                <a14:useLocalDpi xmlns:a14="http://schemas.microsoft.com/office/drawing/2010/main" xmlns="" val="0"/>
              </a:ext>
            </a:extLst>
          </a:blip>
          <a:srcRect/>
          <a:stretch>
            <a:fillRect/>
          </a:stretch>
        </p:blipFill>
        <p:spPr>
          <a:xfrm>
            <a:off x="0" y="0"/>
            <a:ext cx="1037590" cy="1052830"/>
          </a:xfrm>
          <a:prstGeom prst="rect">
            <a:avLst/>
          </a:prstGeom>
          <a:noFill/>
        </p:spPr>
      </p:pic>
      <p:pic>
        <p:nvPicPr>
          <p:cNvPr id="9218" name="Picture 2" descr="G:\2018年校本研修活动相关资料\可做美篇的照片\微信图片_20181122205820.jpg"/>
          <p:cNvPicPr>
            <a:picLocks noChangeAspect="1" noChangeArrowheads="1"/>
          </p:cNvPicPr>
          <p:nvPr/>
        </p:nvPicPr>
        <p:blipFill>
          <a:blip r:embed="rId6" cstate="print"/>
          <a:srcRect/>
          <a:stretch>
            <a:fillRect/>
          </a:stretch>
        </p:blipFill>
        <p:spPr bwMode="auto">
          <a:xfrm>
            <a:off x="0" y="2775973"/>
            <a:ext cx="3156703" cy="2367527"/>
          </a:xfrm>
          <a:prstGeom prst="rect">
            <a:avLst/>
          </a:prstGeom>
          <a:noFill/>
        </p:spPr>
      </p:pic>
      <p:pic>
        <p:nvPicPr>
          <p:cNvPr id="9219" name="Picture 3"/>
          <p:cNvPicPr>
            <a:picLocks noChangeAspect="1" noChangeArrowheads="1"/>
          </p:cNvPicPr>
          <p:nvPr/>
        </p:nvPicPr>
        <p:blipFill>
          <a:blip r:embed="rId7" cstate="print"/>
          <a:srcRect/>
          <a:stretch>
            <a:fillRect/>
          </a:stretch>
        </p:blipFill>
        <p:spPr bwMode="auto">
          <a:xfrm rot="16200000">
            <a:off x="2419688" y="1655702"/>
            <a:ext cx="4018597" cy="2544566"/>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1000">
        <p:wipe/>
      </p:transition>
    </mc:Choice>
    <mc:Fallback>
      <p:transition spd="slow">
        <p:wip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Administrator/AppData/Roaming/JisuOffice/ETemp/8952_8557312/fImage811455712382.jpeg"/>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a:fillRect/>
          </a:stretch>
        </p:blipFill>
        <p:spPr>
          <a:xfrm>
            <a:off x="887730" y="726440"/>
            <a:ext cx="3165475" cy="1843405"/>
          </a:xfrm>
          <a:prstGeom prst="roundRect">
            <a:avLst/>
          </a:prstGeom>
          <a:noFill/>
          <a:ln>
            <a:solidFill>
              <a:schemeClr val="accent1"/>
            </a:solidFill>
          </a:ln>
        </p:spPr>
      </p:pic>
      <p:pic>
        <p:nvPicPr>
          <p:cNvPr id="3" name="图片 2" descr="C:/Users/Administrator/AppData/Roaming/JisuOffice/ETemp/8952_8557312/fImage1278535727421.jpeg"/>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a:fillRect/>
          </a:stretch>
        </p:blipFill>
        <p:spPr>
          <a:xfrm>
            <a:off x="4469130" y="726440"/>
            <a:ext cx="3404870" cy="1856105"/>
          </a:xfrm>
          <a:prstGeom prst="ellipse">
            <a:avLst/>
          </a:prstGeom>
          <a:noFill/>
        </p:spPr>
      </p:pic>
      <p:sp>
        <p:nvSpPr>
          <p:cNvPr id="4" name="文本框 3"/>
          <p:cNvSpPr txBox="1"/>
          <p:nvPr/>
        </p:nvSpPr>
        <p:spPr>
          <a:xfrm>
            <a:off x="1268095" y="0"/>
            <a:ext cx="4753610" cy="461010"/>
          </a:xfrm>
          <a:prstGeom prst="rect">
            <a:avLst/>
          </a:prstGeom>
          <a:noFill/>
          <a:ln w="0">
            <a:noFill/>
          </a:ln>
        </p:spPr>
        <p:txBody>
          <a:bodyPr vert="horz" wrap="square" lIns="91440" tIns="45720" rIns="91440" bIns="45720" anchor="t">
            <a:spAutoFit/>
          </a:bodyPr>
          <a:lstStyle/>
          <a:p>
            <a:pPr marL="0" indent="0" algn="l" defTabSz="914400" eaLnBrk="0" fontAlgn="base" latinLnBrk="0">
              <a:lnSpc>
                <a:spcPct val="100000"/>
              </a:lnSpc>
              <a:spcBef>
                <a:spcPts val="0"/>
              </a:spcBef>
              <a:spcAft>
                <a:spcPts val="0"/>
              </a:spcAft>
              <a:buFontTx/>
              <a:buNone/>
            </a:pPr>
            <a:r>
              <a:rPr lang="en-US" altLang="ko-KR" sz="2400" b="1" strike="noStrike" cap="none" dirty="0" smtClean="0">
                <a:solidFill>
                  <a:srgbClr val="83BCE1"/>
                </a:solidFill>
                <a:latin typeface="微软雅黑" panose="020B0503020204020204" pitchFamily="34" charset="-122"/>
                <a:ea typeface="微软雅黑" panose="020B0503020204020204" pitchFamily="34" charset="-122"/>
              </a:rPr>
              <a:t>03.</a:t>
            </a:r>
            <a:r>
              <a:rPr lang="en-US" altLang="ko-KR" sz="2400" b="1" strike="noStrike" cap="none" dirty="0" smtClean="0">
                <a:latin typeface="微软雅黑" panose="020B0503020204020204" pitchFamily="34" charset="-122"/>
                <a:ea typeface="微软雅黑" panose="020B0503020204020204" pitchFamily="34" charset="-122"/>
              </a:rPr>
              <a:t>开展多彩活动，焕发培训活力</a:t>
            </a:r>
            <a:r>
              <a:rPr lang="en-US" altLang="ko-KR" sz="1800" b="0" strike="noStrike" cap="none" dirty="0" smtClean="0">
                <a:latin typeface="Arial" panose="020B0604020202020204" pitchFamily="34" charset="0"/>
                <a:ea typeface="Arial" panose="020B0604020202020204" pitchFamily="34" charset="0"/>
              </a:rPr>
              <a:t> </a:t>
            </a:r>
            <a:endParaRPr lang="ko-KR" altLang="en-US" sz="1800" b="0" strike="noStrike" cap="none" dirty="0" smtClean="0">
              <a:latin typeface="Arial" panose="020B0604020202020204" pitchFamily="34" charset="0"/>
              <a:ea typeface="Arial" panose="020B0604020202020204" pitchFamily="34" charset="0"/>
            </a:endParaRPr>
          </a:p>
        </p:txBody>
      </p:sp>
      <p:pic>
        <p:nvPicPr>
          <p:cNvPr id="5" name="图片 4" descr="C:/Users/Administrator/AppData/Roaming/JisuOffice/ETemp/8952_8557312/fImage991416048716.jpeg"/>
          <p:cNvPicPr>
            <a:picLocks noChangeAspect="1"/>
          </p:cNvPicPr>
          <p:nvPr/>
        </p:nvPicPr>
        <p:blipFill rotWithShape="1">
          <a:blip r:embed="rId4" cstate="print">
            <a:extLst>
              <a:ext uri="{28A0092B-C50C-407E-A947-70E740481C1C}">
                <a14:useLocalDpi xmlns:a14="http://schemas.microsoft.com/office/drawing/2010/main" xmlns="" val="0"/>
              </a:ext>
            </a:extLst>
          </a:blip>
          <a:stretch>
            <a:fillRect/>
          </a:stretch>
        </p:blipFill>
        <p:spPr>
          <a:xfrm>
            <a:off x="890905" y="2719070"/>
            <a:ext cx="3162300" cy="2372360"/>
          </a:xfrm>
          <a:prstGeom prst="ellipse">
            <a:avLst/>
          </a:prstGeom>
          <a:noFill/>
          <a:ln>
            <a:solidFill>
              <a:schemeClr val="accent1"/>
            </a:solidFill>
          </a:ln>
        </p:spPr>
      </p:pic>
      <p:pic>
        <p:nvPicPr>
          <p:cNvPr id="6" name="图片 5" descr="C:/Users/Administrator/AppData/Roaming/JisuOffice/ETemp/8952_8557312/fImage919986059718.jpeg"/>
          <p:cNvPicPr>
            <a:picLocks noChangeAspect="1"/>
          </p:cNvPicPr>
          <p:nvPr/>
        </p:nvPicPr>
        <p:blipFill rotWithShape="1">
          <a:blip r:embed="rId5" cstate="print">
            <a:extLst>
              <a:ext uri="{28A0092B-C50C-407E-A947-70E740481C1C}">
                <a14:useLocalDpi xmlns:a14="http://schemas.microsoft.com/office/drawing/2010/main" xmlns="" val="0"/>
              </a:ext>
            </a:extLst>
          </a:blip>
          <a:stretch>
            <a:fillRect/>
          </a:stretch>
        </p:blipFill>
        <p:spPr>
          <a:xfrm>
            <a:off x="4469130" y="2582545"/>
            <a:ext cx="3404870" cy="2508885"/>
          </a:xfrm>
          <a:prstGeom prst="roundRect">
            <a:avLst/>
          </a:prstGeom>
          <a:noFill/>
        </p:spPr>
      </p:pic>
      <p:cxnSp>
        <p:nvCxnSpPr>
          <p:cNvPr id="7" name="直接连接符 6"/>
          <p:cNvCxnSpPr/>
          <p:nvPr/>
        </p:nvCxnSpPr>
        <p:spPr>
          <a:xfrm>
            <a:off x="1187450" y="640080"/>
            <a:ext cx="5473065" cy="635"/>
          </a:xfrm>
          <a:prstGeom prst="line">
            <a:avLst/>
          </a:prstGeom>
          <a:ln w="22225" cap="flat" cmpd="sng">
            <a:solidFill>
              <a:srgbClr val="403D3C">
                <a:alpha val="100000"/>
              </a:srgbClr>
            </a:solidFill>
            <a:prstDash val="solid"/>
            <a:round/>
          </a:ln>
        </p:spPr>
        <p:style>
          <a:lnRef idx="1">
            <a:schemeClr val="accent1"/>
          </a:lnRef>
          <a:fillRef idx="0">
            <a:schemeClr val="accent1"/>
          </a:fillRef>
          <a:effectRef idx="0">
            <a:schemeClr val="accent1"/>
          </a:effectRef>
          <a:fontRef idx="minor">
            <a:schemeClr val="tx1"/>
          </a:fontRef>
        </p:style>
      </p:cxnSp>
      <p:pic>
        <p:nvPicPr>
          <p:cNvPr id="8" name="图片 7" descr="C:/Users/Administrator/AppData/Roaming/JisuOffice/ETemp/8952_8557312/fImage3125446441.png"/>
          <p:cNvPicPr>
            <a:picLocks noChangeAspect="1"/>
          </p:cNvPicPr>
          <p:nvPr/>
        </p:nvPicPr>
        <p:blipFill rotWithShape="1">
          <a:blip r:embed="rId6" cstate="print">
            <a:extLst>
              <a:ext uri="{28A0092B-C50C-407E-A947-70E740481C1C}">
                <a14:useLocalDpi xmlns:a14="http://schemas.microsoft.com/office/drawing/2010/main" xmlns="" val="0"/>
              </a:ext>
            </a:extLst>
          </a:blip>
          <a:srcRect/>
          <a:stretch>
            <a:fillRect/>
          </a:stretch>
        </p:blipFill>
        <p:spPr>
          <a:xfrm>
            <a:off x="0" y="0"/>
            <a:ext cx="902313" cy="915566"/>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1"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2018年校本研修活动相关资料\可做美篇的照片\微信图片_20181122195517.jpg"/>
          <p:cNvPicPr>
            <a:picLocks noChangeAspect="1" noChangeArrowheads="1"/>
          </p:cNvPicPr>
          <p:nvPr/>
        </p:nvPicPr>
        <p:blipFill>
          <a:blip r:embed="rId2" cstate="print"/>
          <a:srcRect/>
          <a:stretch>
            <a:fillRect/>
          </a:stretch>
        </p:blipFill>
        <p:spPr bwMode="auto">
          <a:xfrm>
            <a:off x="5852141" y="0"/>
            <a:ext cx="3291859" cy="1851670"/>
          </a:xfrm>
          <a:prstGeom prst="rect">
            <a:avLst/>
          </a:prstGeom>
          <a:noFill/>
        </p:spPr>
      </p:pic>
      <p:pic>
        <p:nvPicPr>
          <p:cNvPr id="4" name="图片 3" descr="C:/Users/Administrator/AppData/Roaming/JisuOffice/ETemp/8952_8557312/fImage3125446441.png"/>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a:fillRect/>
          </a:stretch>
        </p:blipFill>
        <p:spPr>
          <a:xfrm>
            <a:off x="0" y="0"/>
            <a:ext cx="902313" cy="915566"/>
          </a:xfrm>
          <a:prstGeom prst="rect">
            <a:avLst/>
          </a:prstGeom>
          <a:noFill/>
        </p:spPr>
      </p:pic>
      <p:pic>
        <p:nvPicPr>
          <p:cNvPr id="8195" name="Picture 3" descr="G:\2018年校本研修活动相关资料\可做美篇的照片\微信图片_20181122200910.jpg"/>
          <p:cNvPicPr>
            <a:picLocks noChangeAspect="1" noChangeArrowheads="1"/>
          </p:cNvPicPr>
          <p:nvPr/>
        </p:nvPicPr>
        <p:blipFill>
          <a:blip r:embed="rId4" cstate="print"/>
          <a:srcRect/>
          <a:stretch>
            <a:fillRect/>
          </a:stretch>
        </p:blipFill>
        <p:spPr bwMode="auto">
          <a:xfrm>
            <a:off x="1043608" y="0"/>
            <a:ext cx="2696551" cy="1851670"/>
          </a:xfrm>
          <a:prstGeom prst="rect">
            <a:avLst/>
          </a:prstGeom>
          <a:noFill/>
        </p:spPr>
      </p:pic>
      <p:sp>
        <p:nvSpPr>
          <p:cNvPr id="6" name="TextBox 5"/>
          <p:cNvSpPr txBox="1"/>
          <p:nvPr/>
        </p:nvSpPr>
        <p:spPr>
          <a:xfrm>
            <a:off x="323528" y="1851670"/>
            <a:ext cx="3262432" cy="338554"/>
          </a:xfrm>
          <a:prstGeom prst="rect">
            <a:avLst/>
          </a:prstGeom>
          <a:noFill/>
        </p:spPr>
        <p:txBody>
          <a:bodyPr wrap="none" rtlCol="0">
            <a:spAutoFit/>
          </a:bodyPr>
          <a:lstStyle/>
          <a:p>
            <a:r>
              <a:rPr lang="en-US" altLang="zh-CN" sz="1600" b="1" dirty="0" smtClean="0">
                <a:solidFill>
                  <a:schemeClr val="tx1">
                    <a:lumMod val="95000"/>
                    <a:lumOff val="5000"/>
                  </a:schemeClr>
                </a:solidFill>
                <a:latin typeface="Times New Roman" pitchFamily="18" charset="0"/>
                <a:ea typeface="微软雅黑" panose="020B0503020204020204" pitchFamily="34" charset="-122"/>
                <a:cs typeface="Times New Roman" pitchFamily="18" charset="0"/>
              </a:rPr>
              <a:t>70</a:t>
            </a:r>
            <a:r>
              <a:rPr lang="zh-CN" altLang="en-US" sz="1600" b="1" dirty="0" smtClean="0">
                <a:solidFill>
                  <a:schemeClr val="tx1">
                    <a:lumMod val="95000"/>
                    <a:lumOff val="5000"/>
                  </a:schemeClr>
                </a:solidFill>
                <a:latin typeface="Times New Roman" pitchFamily="18" charset="0"/>
                <a:ea typeface="微软雅黑" panose="020B0503020204020204" pitchFamily="34" charset="-122"/>
                <a:cs typeface="Times New Roman" pitchFamily="18" charset="0"/>
              </a:rPr>
              <a:t>位学员中选出</a:t>
            </a:r>
            <a:r>
              <a:rPr lang="en-US" altLang="zh-CN" sz="1600" b="1" dirty="0" smtClean="0">
                <a:solidFill>
                  <a:schemeClr val="tx1">
                    <a:lumMod val="95000"/>
                    <a:lumOff val="5000"/>
                  </a:schemeClr>
                </a:solidFill>
                <a:latin typeface="Times New Roman" pitchFamily="18" charset="0"/>
                <a:ea typeface="微软雅黑" panose="020B0503020204020204" pitchFamily="34" charset="-122"/>
                <a:cs typeface="Times New Roman" pitchFamily="18" charset="0"/>
              </a:rPr>
              <a:t>14</a:t>
            </a:r>
            <a:r>
              <a:rPr lang="zh-CN" altLang="en-US" sz="1600" b="1" dirty="0" smtClean="0">
                <a:solidFill>
                  <a:schemeClr val="tx1">
                    <a:lumMod val="95000"/>
                    <a:lumOff val="5000"/>
                  </a:schemeClr>
                </a:solidFill>
                <a:latin typeface="Times New Roman" pitchFamily="18" charset="0"/>
                <a:ea typeface="微软雅黑" panose="020B0503020204020204" pitchFamily="34" charset="-122"/>
                <a:cs typeface="Times New Roman" pitchFamily="18" charset="0"/>
              </a:rPr>
              <a:t>位省级优秀学员</a:t>
            </a:r>
            <a:endParaRPr lang="zh-CN" altLang="en-US" sz="1600" b="1" dirty="0" smtClean="0">
              <a:solidFill>
                <a:schemeClr val="tx1">
                  <a:lumMod val="95000"/>
                  <a:lumOff val="5000"/>
                </a:schemeClr>
              </a:solidFill>
              <a:latin typeface="Times New Roman" pitchFamily="18" charset="0"/>
              <a:ea typeface="微软雅黑" panose="020B0503020204020204" pitchFamily="34" charset="-122"/>
              <a:cs typeface="Times New Roman" pitchFamily="18" charset="0"/>
            </a:endParaRPr>
          </a:p>
        </p:txBody>
      </p:sp>
      <p:sp>
        <p:nvSpPr>
          <p:cNvPr id="7" name="TextBox 6"/>
          <p:cNvSpPr txBox="1"/>
          <p:nvPr/>
        </p:nvSpPr>
        <p:spPr>
          <a:xfrm>
            <a:off x="5676384" y="1846947"/>
            <a:ext cx="3467616" cy="338554"/>
          </a:xfrm>
          <a:prstGeom prst="rect">
            <a:avLst/>
          </a:prstGeom>
          <a:noFill/>
        </p:spPr>
        <p:txBody>
          <a:bodyPr wrap="none" rtlCol="0">
            <a:spAutoFit/>
          </a:bodyPr>
          <a:lstStyle/>
          <a:p>
            <a:r>
              <a:rPr lang="zh-CN" altLang="en-US" sz="1600" b="1" dirty="0" smtClean="0">
                <a:solidFill>
                  <a:schemeClr val="tx1">
                    <a:lumMod val="95000"/>
                    <a:lumOff val="5000"/>
                  </a:schemeClr>
                </a:solidFill>
                <a:latin typeface="Times New Roman" pitchFamily="18" charset="0"/>
                <a:ea typeface="微软雅黑" panose="020B0503020204020204" pitchFamily="34" charset="-122"/>
                <a:cs typeface="Times New Roman" pitchFamily="18" charset="0"/>
              </a:rPr>
              <a:t>我做为优秀学员代表在结业典礼发言</a:t>
            </a:r>
            <a:endParaRPr lang="zh-CN" altLang="en-US" sz="1600" b="1" dirty="0" smtClean="0">
              <a:solidFill>
                <a:schemeClr val="tx1">
                  <a:lumMod val="95000"/>
                  <a:lumOff val="5000"/>
                </a:schemeClr>
              </a:solidFill>
              <a:latin typeface="Times New Roman" pitchFamily="18" charset="0"/>
              <a:ea typeface="微软雅黑" panose="020B0503020204020204" pitchFamily="34" charset="-122"/>
              <a:cs typeface="Times New Roman" pitchFamily="18" charset="0"/>
            </a:endParaRPr>
          </a:p>
        </p:txBody>
      </p:sp>
      <p:pic>
        <p:nvPicPr>
          <p:cNvPr id="8196" name="Picture 4" descr="G:\2018年校本研修活动相关资料\可做美篇的照片\微信图片_20181122195506.jpg"/>
          <p:cNvPicPr>
            <a:picLocks noChangeAspect="1" noChangeArrowheads="1"/>
          </p:cNvPicPr>
          <p:nvPr/>
        </p:nvPicPr>
        <p:blipFill>
          <a:blip r:embed="rId5" cstate="print"/>
          <a:srcRect/>
          <a:stretch>
            <a:fillRect/>
          </a:stretch>
        </p:blipFill>
        <p:spPr bwMode="auto">
          <a:xfrm>
            <a:off x="3740159" y="0"/>
            <a:ext cx="1936225" cy="2016224"/>
          </a:xfrm>
          <a:prstGeom prst="rect">
            <a:avLst/>
          </a:prstGeom>
          <a:noFill/>
        </p:spPr>
      </p:pic>
      <p:sp>
        <p:nvSpPr>
          <p:cNvPr id="10" name="矩形 9"/>
          <p:cNvSpPr/>
          <p:nvPr/>
        </p:nvSpPr>
        <p:spPr>
          <a:xfrm>
            <a:off x="323528" y="2499742"/>
            <a:ext cx="8712968" cy="1477328"/>
          </a:xfrm>
          <a:prstGeom prst="rect">
            <a:avLst/>
          </a:prstGeom>
        </p:spPr>
        <p:txBody>
          <a:bodyPr wrap="square">
            <a:spAutoFit/>
          </a:bodyPr>
          <a:lstStyle/>
          <a:p>
            <a:pPr>
              <a:lnSpc>
                <a:spcPct val="150000"/>
              </a:lnSpc>
            </a:pPr>
            <a:r>
              <a:rPr lang="zh-CN" altLang="en-US" sz="2000" b="1" i="1" dirty="0" smtClean="0">
                <a:solidFill>
                  <a:schemeClr val="tx1">
                    <a:lumMod val="95000"/>
                    <a:lumOff val="5000"/>
                  </a:schemeClr>
                </a:solidFill>
                <a:latin typeface="微软雅黑" pitchFamily="34" charset="-122"/>
                <a:ea typeface="微软雅黑" pitchFamily="34" charset="-122"/>
              </a:rPr>
              <a:t>       对</a:t>
            </a:r>
            <a:r>
              <a:rPr lang="zh-CN" altLang="en-US" sz="2000" b="1" i="1" dirty="0" smtClean="0">
                <a:solidFill>
                  <a:schemeClr val="tx1">
                    <a:lumMod val="95000"/>
                    <a:lumOff val="5000"/>
                  </a:schemeClr>
                </a:solidFill>
                <a:latin typeface="微软雅黑" pitchFamily="34" charset="-122"/>
                <a:ea typeface="微软雅黑" pitchFamily="34" charset="-122"/>
              </a:rPr>
              <a:t>于这个世界，或许我们真的改变不了什么，每一个人能够改变的只有自己。然而，唤醒一个校长，就唤醒了一批老师，唤醒一批老师，就给了一群孩子光明，孩子有了光明，世界就不会黑暗。</a:t>
            </a:r>
            <a:endParaRPr lang="zh-CN" altLang="en-US" sz="2000" dirty="0">
              <a:solidFill>
                <a:schemeClr val="tx1">
                  <a:lumMod val="95000"/>
                  <a:lumOff val="5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000">
        <p:wipe/>
      </p:transition>
    </mc:Choice>
    <mc:Fallback>
      <p:transition spd="slow">
        <p:wip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5975" y="1419622"/>
            <a:ext cx="5439410" cy="2245995"/>
          </a:xfrm>
          <a:prstGeom prst="rect">
            <a:avLst/>
          </a:prstGeom>
          <a:noFill/>
          <a:ln w="0">
            <a:noFill/>
          </a:ln>
        </p:spPr>
        <p:txBody>
          <a:bodyPr vert="horz" wrap="square" lIns="89535" tIns="46355" rIns="89535" bIns="46355" anchor="t">
            <a:spAutoFit/>
          </a:bodyPr>
          <a:lstStyle/>
          <a:p>
            <a:pPr marL="0" indent="0" algn="l" defTabSz="508000" fontAlgn="auto">
              <a:lnSpc>
                <a:spcPct val="100000"/>
              </a:lnSpc>
              <a:spcBef>
                <a:spcPts val="0"/>
              </a:spcBef>
              <a:spcAft>
                <a:spcPts val="0"/>
              </a:spcAft>
              <a:buFontTx/>
              <a:buNone/>
            </a:pPr>
            <a:r>
              <a:rPr lang="en-US" altLang="ko-KR" sz="2800" b="1" i="1" strike="noStrike" cap="none" dirty="0" smtClean="0">
                <a:latin typeface="Calibri" panose="020F0502020204030204" pitchFamily="34" charset="0"/>
                <a:ea typeface="宋体" panose="02010600030101010101" pitchFamily="2" charset="-122"/>
              </a:rPr>
              <a:t>把理念作为一种追求</a:t>
            </a:r>
            <a:endParaRPr lang="ko-KR" altLang="en-US" sz="2800" b="1" i="1" strike="noStrike" cap="none" dirty="0" smtClean="0">
              <a:latin typeface="Calibri" panose="020F0502020204030204" pitchFamily="34" charset="0"/>
              <a:ea typeface="宋体" panose="02010600030101010101" pitchFamily="2" charset="-122"/>
            </a:endParaRPr>
          </a:p>
          <a:p>
            <a:pPr marL="0" indent="0" algn="l" defTabSz="508000" fontAlgn="auto">
              <a:lnSpc>
                <a:spcPct val="100000"/>
              </a:lnSpc>
              <a:spcBef>
                <a:spcPts val="0"/>
              </a:spcBef>
              <a:spcAft>
                <a:spcPts val="0"/>
              </a:spcAft>
              <a:buFontTx/>
              <a:buNone/>
            </a:pPr>
            <a:r>
              <a:rPr lang="en-US" altLang="ko-KR" sz="2800" b="1" i="1" strike="noStrike" cap="none" dirty="0" smtClean="0">
                <a:latin typeface="Calibri" panose="020F0502020204030204" pitchFamily="34" charset="0"/>
                <a:ea typeface="宋体" panose="02010600030101010101" pitchFamily="2" charset="-122"/>
              </a:rPr>
              <a:t>把读书作为一种生活</a:t>
            </a:r>
            <a:endParaRPr lang="ko-KR" altLang="en-US" sz="2800" b="1" i="1" strike="noStrike" cap="none" dirty="0" smtClean="0">
              <a:latin typeface="Calibri" panose="020F0502020204030204" pitchFamily="34" charset="0"/>
              <a:ea typeface="宋体" panose="02010600030101010101" pitchFamily="2" charset="-122"/>
            </a:endParaRPr>
          </a:p>
          <a:p>
            <a:pPr marL="0" indent="0" algn="l" defTabSz="508000" fontAlgn="auto">
              <a:lnSpc>
                <a:spcPct val="100000"/>
              </a:lnSpc>
              <a:spcBef>
                <a:spcPts val="0"/>
              </a:spcBef>
              <a:spcAft>
                <a:spcPts val="0"/>
              </a:spcAft>
              <a:buFontTx/>
              <a:buNone/>
            </a:pPr>
            <a:r>
              <a:rPr lang="en-US" altLang="ko-KR" sz="2800" b="1" i="1" strike="noStrike" cap="none" dirty="0" smtClean="0">
                <a:latin typeface="Calibri" panose="020F0502020204030204" pitchFamily="34" charset="0"/>
                <a:ea typeface="宋体" panose="02010600030101010101" pitchFamily="2" charset="-122"/>
              </a:rPr>
              <a:t>把反思作为一种习惯</a:t>
            </a:r>
            <a:endParaRPr lang="ko-KR" altLang="en-US" sz="2800" b="1" i="1" strike="noStrike" cap="none" dirty="0" smtClean="0">
              <a:latin typeface="Calibri" panose="020F0502020204030204" pitchFamily="34" charset="0"/>
              <a:ea typeface="宋体" panose="02010600030101010101" pitchFamily="2" charset="-122"/>
            </a:endParaRPr>
          </a:p>
          <a:p>
            <a:pPr marL="0" indent="0" algn="l" defTabSz="508000" fontAlgn="auto">
              <a:lnSpc>
                <a:spcPct val="100000"/>
              </a:lnSpc>
              <a:spcBef>
                <a:spcPts val="0"/>
              </a:spcBef>
              <a:spcAft>
                <a:spcPts val="0"/>
              </a:spcAft>
              <a:buFontTx/>
              <a:buNone/>
            </a:pPr>
            <a:endParaRPr lang="ko-KR" altLang="en-US" sz="2800" b="1" i="1" strike="noStrike" cap="none" dirty="0" smtClean="0">
              <a:latin typeface="Calibri" panose="020F0502020204030204" pitchFamily="34" charset="0"/>
              <a:ea typeface="宋体" panose="02010600030101010101" pitchFamily="2" charset="-122"/>
            </a:endParaRPr>
          </a:p>
          <a:p>
            <a:pPr marL="0" indent="0" algn="l" defTabSz="508000" fontAlgn="auto">
              <a:lnSpc>
                <a:spcPct val="100000"/>
              </a:lnSpc>
              <a:spcBef>
                <a:spcPts val="0"/>
              </a:spcBef>
              <a:spcAft>
                <a:spcPts val="0"/>
              </a:spcAft>
              <a:buFontTx/>
              <a:buNone/>
            </a:pPr>
            <a:r>
              <a:rPr lang="en-US" altLang="ko-KR" sz="2800" b="1" i="1" strike="noStrike" cap="none" dirty="0" smtClean="0">
                <a:latin typeface="Calibri" panose="020F0502020204030204" pitchFamily="34" charset="0"/>
                <a:ea typeface="宋体" panose="02010600030101010101" pitchFamily="2" charset="-122"/>
              </a:rPr>
              <a:t>追梦路上，我们同行……</a:t>
            </a:r>
            <a:endParaRPr lang="ko-KR" altLang="en-US" sz="2800" b="1" i="1" strike="noStrike" cap="none" dirty="0" smtClean="0">
              <a:latin typeface="Calibri" panose="020F0502020204030204" pitchFamily="34" charset="0"/>
              <a:ea typeface="宋体" panose="02010600030101010101" pitchFamily="2" charset="-122"/>
            </a:endParaRPr>
          </a:p>
        </p:txBody>
      </p:sp>
      <p:sp>
        <p:nvSpPr>
          <p:cNvPr id="88066" name="原创设计师QQ598969553            _1"/>
          <p:cNvSpPr/>
          <p:nvPr/>
        </p:nvSpPr>
        <p:spPr>
          <a:xfrm>
            <a:off x="815975" y="855980"/>
            <a:ext cx="7512050" cy="3752850"/>
          </a:xfrm>
          <a:prstGeom prst="roundRect">
            <a:avLst>
              <a:gd name="adj" fmla="val 3926"/>
            </a:avLst>
          </a:prstGeom>
          <a:noFill/>
          <a:ln w="25400" cap="flat" cmpd="sng">
            <a:solidFill>
              <a:schemeClr val="accent1"/>
            </a:solidFill>
            <a:prstDash val="solid"/>
            <a:round/>
            <a:headEnd type="none" w="med" len="med"/>
            <a:tailEnd type="none" w="med" len="med"/>
          </a:ln>
        </p:spPr>
        <p:txBody>
          <a:bodyPr lIns="68542" tIns="34271" rIns="68542" bIns="34271" anchor="t"/>
          <a:lstStyle/>
          <a:p>
            <a:pPr defTabSz="611505"/>
            <a:endParaRPr lang="zh-CN" altLang="en-US" dirty="0">
              <a:latin typeface="Calibri" panose="020F0502020204030204" pitchFamily="34" charset="0"/>
              <a:ea typeface="宋体" panose="02010600030101010101" pitchFamily="2" charset="-122"/>
            </a:endParaRPr>
          </a:p>
        </p:txBody>
      </p:sp>
      <p:grpSp>
        <p:nvGrpSpPr>
          <p:cNvPr id="68" name="原创设计师QQ598969553            _3"/>
          <p:cNvGrpSpPr/>
          <p:nvPr/>
        </p:nvGrpSpPr>
        <p:grpSpPr>
          <a:xfrm>
            <a:off x="1332230" y="627380"/>
            <a:ext cx="1558290" cy="459105"/>
            <a:chOff x="1332230" y="627380"/>
            <a:chExt cx="1558290" cy="459105"/>
          </a:xfrm>
        </p:grpSpPr>
        <p:sp>
          <p:nvSpPr>
            <p:cNvPr id="19462" name="圆角矩形 68"/>
            <p:cNvSpPr/>
            <p:nvPr/>
          </p:nvSpPr>
          <p:spPr>
            <a:xfrm>
              <a:off x="1332230" y="627380"/>
              <a:ext cx="1295400" cy="452755"/>
            </a:xfrm>
            <a:prstGeom prst="roundRect">
              <a:avLst>
                <a:gd name="adj" fmla="val 16667"/>
              </a:avLst>
            </a:prstGeom>
            <a:solidFill>
              <a:schemeClr val="accent1"/>
            </a:solidFill>
            <a:ln w="25400">
              <a:noFill/>
            </a:ln>
            <a:effectLst>
              <a:outerShdw dist="38100" dir="5400000" algn="t" rotWithShape="0">
                <a:srgbClr val="000000">
                  <a:alpha val="39999"/>
                </a:srgbClr>
              </a:outerShdw>
            </a:effectLst>
          </p:spPr>
          <p:txBody>
            <a:bodyPr lIns="91421" tIns="45711" rIns="91421" bIns="45711" anchor="ctr"/>
            <a:lstStyle/>
            <a:p>
              <a:pPr algn="ctr"/>
              <a:endParaRPr lang="zh-CN" altLang="en-US" sz="2700" dirty="0">
                <a:solidFill>
                  <a:srgbClr val="FFFFFF"/>
                </a:solidFill>
                <a:latin typeface="Calibri" panose="020F0502020204030204" pitchFamily="34" charset="0"/>
                <a:ea typeface="Arial Unicode MS" panose="020B0604020202020204" charset="-122"/>
              </a:endParaRPr>
            </a:p>
          </p:txBody>
        </p:sp>
        <p:sp>
          <p:nvSpPr>
            <p:cNvPr id="19463" name="矩形 69"/>
            <p:cNvSpPr/>
            <p:nvPr/>
          </p:nvSpPr>
          <p:spPr>
            <a:xfrm>
              <a:off x="1332230" y="627380"/>
              <a:ext cx="1558290" cy="459105"/>
            </a:xfrm>
            <a:prstGeom prst="rect">
              <a:avLst/>
            </a:prstGeom>
            <a:noFill/>
            <a:ln w="9525">
              <a:noFill/>
            </a:ln>
          </p:spPr>
          <p:txBody>
            <a:bodyPr wrap="square" lIns="91421" tIns="45711" rIns="91421" bIns="45711" anchor="t">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 结束语</a:t>
              </a:r>
              <a:endParaRPr lang="zh-CN" altLang="zh-CN" sz="2400" b="1" dirty="0">
                <a:solidFill>
                  <a:schemeClr val="bg1"/>
                </a:solidFill>
                <a:latin typeface="微软雅黑" panose="020B0503020204020204" pitchFamily="34" charset="-122"/>
                <a:ea typeface="微软雅黑" panose="020B0503020204020204" pitchFamily="34" charset="-122"/>
              </a:endParaRPr>
            </a:p>
          </p:txBody>
        </p:sp>
      </p:grpSp>
      <p:sp>
        <p:nvSpPr>
          <p:cNvPr id="3" name="文本框 2"/>
          <p:cNvSpPr txBox="1"/>
          <p:nvPr/>
        </p:nvSpPr>
        <p:spPr>
          <a:xfrm>
            <a:off x="3375025" y="228600"/>
            <a:ext cx="3919220" cy="583565"/>
          </a:xfrm>
          <a:prstGeom prst="rect">
            <a:avLst/>
          </a:prstGeom>
          <a:noFill/>
        </p:spPr>
        <p:txBody>
          <a:bodyPr wrap="none" rtlCol="0">
            <a:spAutoFit/>
          </a:bodyPr>
          <a:lstStyle/>
          <a:p>
            <a:r>
              <a:rPr lang="zh-CN" altLang="en-US" sz="3200" b="1" dirty="0" smtClean="0">
                <a:solidFill>
                  <a:schemeClr val="tx1">
                    <a:lumMod val="75000"/>
                    <a:lumOff val="25000"/>
                  </a:schemeClr>
                </a:solidFill>
                <a:latin typeface="微软雅黑" panose="020B0503020204020204" pitchFamily="34" charset="-122"/>
                <a:ea typeface="微软雅黑" panose="020B0503020204020204" pitchFamily="34" charset="-122"/>
              </a:rPr>
              <a:t>生命不息    教育不止</a:t>
            </a:r>
          </a:p>
        </p:txBody>
      </p:sp>
      <p:pic>
        <p:nvPicPr>
          <p:cNvPr id="5" name="水姻缘">
            <a:hlinkClick r:id="" action="ppaction://media"/>
          </p:cNvPr>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7905750" y="3989705"/>
            <a:ext cx="619125" cy="619125"/>
          </a:xfrm>
          <a:prstGeom prst="rect">
            <a:avLst/>
          </a:prstGeom>
        </p:spPr>
      </p:pic>
      <p:pic>
        <p:nvPicPr>
          <p:cNvPr id="9" name="图片 8" descr="C:/Users/Administrator/AppData/Roaming/JisuOffice/ETemp/8952_8557312/fImage3125446441.png"/>
          <p:cNvPicPr>
            <a:picLocks noChangeAspect="1"/>
          </p:cNvPicPr>
          <p:nvPr/>
        </p:nvPicPr>
        <p:blipFill rotWithShape="1">
          <a:blip r:embed="rId5" cstate="print">
            <a:extLst>
              <a:ext uri="{28A0092B-C50C-407E-A947-70E740481C1C}">
                <a14:useLocalDpi xmlns:a14="http://schemas.microsoft.com/office/drawing/2010/main" xmlns="" val="0"/>
              </a:ext>
            </a:extLst>
          </a:blip>
          <a:srcRect/>
          <a:stretch>
            <a:fillRect/>
          </a:stretch>
        </p:blipFill>
        <p:spPr>
          <a:xfrm>
            <a:off x="0" y="0"/>
            <a:ext cx="902313" cy="915566"/>
          </a:xfrm>
          <a:prstGeom prst="rect">
            <a:avLst/>
          </a:prstGeom>
          <a:noFill/>
        </p:spPr>
      </p:pic>
      <p:pic>
        <p:nvPicPr>
          <p:cNvPr id="10242" name="Picture 2"/>
          <p:cNvPicPr>
            <a:picLocks noChangeAspect="1" noChangeArrowheads="1"/>
          </p:cNvPicPr>
          <p:nvPr/>
        </p:nvPicPr>
        <p:blipFill>
          <a:blip r:embed="rId6" cstate="print"/>
          <a:srcRect/>
          <a:stretch>
            <a:fillRect/>
          </a:stretch>
        </p:blipFill>
        <p:spPr bwMode="auto">
          <a:xfrm>
            <a:off x="4644008" y="855980"/>
            <a:ext cx="3684017" cy="236384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8066"/>
                                        </p:tgtEl>
                                        <p:attrNameLst>
                                          <p:attrName>style.visibility</p:attrName>
                                        </p:attrNameLst>
                                      </p:cBhvr>
                                      <p:to>
                                        <p:strVal val="visible"/>
                                      </p:to>
                                    </p:set>
                                    <p:animEffect transition="in" filter="wipe(up)">
                                      <p:cBhvr>
                                        <p:cTn id="7" dur="1000"/>
                                        <p:tgtEl>
                                          <p:spTgt spid="88066"/>
                                        </p:tgtEl>
                                      </p:cBhvr>
                                    </p:animEffect>
                                  </p:childTnLst>
                                </p:cTn>
                              </p:par>
                              <p:par>
                                <p:cTn id="8" presetID="22" presetClass="entr" presetSubtype="8" fill="hold" grpId="3" nodeType="withEffect">
                                  <p:stCondLst>
                                    <p:cond delay="250"/>
                                  </p:stCondLst>
                                  <p:childTnLst>
                                    <p:set>
                                      <p:cBhvr>
                                        <p:cTn id="9" dur="1" fill="hold">
                                          <p:stCondLst>
                                            <p:cond delay="0"/>
                                          </p:stCondLst>
                                        </p:cTn>
                                        <p:tgtEl>
                                          <p:spTgt spid="68"/>
                                        </p:tgtEl>
                                        <p:attrNameLst>
                                          <p:attrName>style.visibility</p:attrName>
                                        </p:attrNameLst>
                                      </p:cBhvr>
                                      <p:to>
                                        <p:strVal val="visible"/>
                                      </p:to>
                                    </p:set>
                                    <p:animEffect transition="in" filter="wipe(left)">
                                      <p:cBhvr>
                                        <p:cTn id="10" dur="500"/>
                                        <p:tgtEl>
                                          <p:spTgt spid="68"/>
                                        </p:tgtEl>
                                      </p:cBhvr>
                                    </p:animEffect>
                                  </p:childTnLst>
                                </p:cTn>
                              </p:par>
                              <p:par>
                                <p:cTn id="11" presetID="26" presetClass="emph" presetSubtype="0" fill="hold" grpId="4" nodeType="withEffect">
                                  <p:stCondLst>
                                    <p:cond delay="0"/>
                                  </p:stCondLst>
                                  <p:childTnLst>
                                    <p:animEffect transition="out" filter="fade">
                                      <p:cBhvr>
                                        <p:cTn id="12" dur="500" tmFilter="0,0; 0.2000,0.5000; 0.8000,0.5000; 1,0"/>
                                        <p:tgtEl>
                                          <p:spTgt spid="68"/>
                                        </p:tgtEl>
                                      </p:cBhvr>
                                    </p:animEffect>
                                    <p:animScale>
                                      <p:cBhvr>
                                        <p:cTn id="13" dur="250" autoRev="1" fill="hold"/>
                                        <p:tgtEl>
                                          <p:spTgt spid="68"/>
                                        </p:tgtEl>
                                      </p:cBhvr>
                                      <p:by x="105000" y="105000"/>
                                    </p:animScale>
                                  </p:childTnLst>
                                </p:cTn>
                              </p:par>
                            </p:childTnLst>
                          </p:cTn>
                        </p:par>
                        <p:par>
                          <p:cTn id="14" fill="hold">
                            <p:stCondLst>
                              <p:cond delay="1000"/>
                            </p:stCondLst>
                            <p:childTnLst>
                              <p:par>
                                <p:cTn id="15" presetID="1" presetClass="mediacall" presetSubtype="0" fill="hold" nodeType="afterEffect">
                                  <p:stCondLst>
                                    <p:cond delay="0"/>
                                  </p:stCondLst>
                                  <p:childTnLst>
                                    <p:cmd type="call" cmd="playFrom(0.0)">
                                      <p:cBhvr additive="base">
                                        <p:cTn id="16" dur="23522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7" fill="hold" display="1">
                  <p:stCondLst>
                    <p:cond delay="indefinite"/>
                  </p:stCondLst>
                  <p:endCondLst>
                    <p:cond evt="onNext" delay="0">
                      <p:tgtEl>
                        <p:sldTgt/>
                      </p:tgtEl>
                    </p:cond>
                    <p:cond evt="onPrev" delay="0">
                      <p:tgtEl>
                        <p:sldTgt/>
                      </p:tgtEl>
                    </p:cond>
                    <p:cond evt="onStopAudio" delay="0">
                      <p:tgtEl>
                        <p:sldTgt/>
                      </p:tgtEl>
                    </p:cond>
                  </p:endCondLst>
                </p:cTn>
                <p:tgtEl>
                  <p:spTgt spid="5"/>
                </p:tgtEl>
              </p:cMediaNode>
            </p:video>
          </p:childTnLst>
        </p:cTn>
      </p:par>
    </p:tnLst>
    <p:bldLst>
      <p:bldP spid="88066" grpId="0" bldLvl="0" animBg="1"/>
      <p:bldP spid="68" grpId="3" bldLvl="0" animBg="1"/>
      <p:bldP spid="68" grpId="4"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92860" y="1203325"/>
            <a:ext cx="4763770" cy="3046988"/>
          </a:xfrm>
          <a:prstGeom prst="rect">
            <a:avLst/>
          </a:prstGeom>
          <a:noFill/>
        </p:spPr>
        <p:txBody>
          <a:bodyPr wrap="square" rtlCol="0">
            <a:spAutoFit/>
          </a:bodyPr>
          <a:lstStyle/>
          <a:p>
            <a:r>
              <a:rPr lang="zh-CN" altLang="en-US" sz="3600" b="1" dirty="0" smtClean="0">
                <a:solidFill>
                  <a:schemeClr val="tx1">
                    <a:lumMod val="75000"/>
                    <a:lumOff val="25000"/>
                  </a:schemeClr>
                </a:solidFill>
                <a:latin typeface="微软雅黑" pitchFamily="34" charset="-122"/>
                <a:ea typeface="微软雅黑" pitchFamily="34" charset="-122"/>
              </a:rPr>
              <a:t>我们不曾歇息</a:t>
            </a:r>
            <a:r>
              <a:rPr lang="zh-CN" altLang="en-US" sz="3600" b="1" dirty="0" smtClean="0">
                <a:solidFill>
                  <a:schemeClr val="tx1">
                    <a:lumMod val="75000"/>
                    <a:lumOff val="25000"/>
                  </a:schemeClr>
                </a:solidFill>
                <a:latin typeface="+mn-ea"/>
                <a:ea typeface="+mn-ea"/>
              </a:rPr>
              <a:t>，</a:t>
            </a:r>
          </a:p>
          <a:p>
            <a:r>
              <a:rPr lang="zh-CN" altLang="en-US" sz="3600" b="1" dirty="0" smtClean="0">
                <a:solidFill>
                  <a:schemeClr val="tx1">
                    <a:lumMod val="75000"/>
                    <a:lumOff val="25000"/>
                  </a:schemeClr>
                </a:solidFill>
                <a:latin typeface="微软雅黑" pitchFamily="34" charset="-122"/>
                <a:ea typeface="微软雅黑" pitchFamily="34" charset="-122"/>
              </a:rPr>
              <a:t>因为我们心中</a:t>
            </a:r>
          </a:p>
          <a:p>
            <a:endParaRPr lang="en-US" altLang="zh-CN" sz="3600" b="1" dirty="0" smtClean="0">
              <a:solidFill>
                <a:schemeClr val="tx1">
                  <a:lumMod val="75000"/>
                  <a:lumOff val="25000"/>
                </a:schemeClr>
              </a:solidFill>
              <a:latin typeface="微软雅黑" pitchFamily="34" charset="-122"/>
              <a:ea typeface="微软雅黑" pitchFamily="34" charset="-122"/>
            </a:endParaRPr>
          </a:p>
          <a:p>
            <a:r>
              <a:rPr lang="en-US" altLang="zh-CN" sz="3600" b="1" dirty="0" smtClean="0">
                <a:solidFill>
                  <a:schemeClr val="tx1">
                    <a:lumMod val="75000"/>
                    <a:lumOff val="25000"/>
                  </a:schemeClr>
                </a:solidFill>
                <a:latin typeface="微软雅黑" pitchFamily="34" charset="-122"/>
                <a:ea typeface="微软雅黑" pitchFamily="34" charset="-122"/>
              </a:rPr>
              <a:t>  </a:t>
            </a:r>
            <a:r>
              <a:rPr lang="zh-CN" altLang="en-US" sz="3600" b="1" dirty="0" smtClean="0">
                <a:solidFill>
                  <a:schemeClr val="tx1">
                    <a:lumMod val="75000"/>
                    <a:lumOff val="25000"/>
                  </a:schemeClr>
                </a:solidFill>
                <a:latin typeface="微软雅黑" pitchFamily="34" charset="-122"/>
                <a:ea typeface="微软雅黑" pitchFamily="34" charset="-122"/>
              </a:rPr>
              <a:t>还有</a:t>
            </a:r>
          </a:p>
          <a:p>
            <a:endParaRPr lang="zh-CN" altLang="en-US" sz="2400" b="1" dirty="0" smtClean="0">
              <a:solidFill>
                <a:schemeClr val="tx1">
                  <a:lumMod val="75000"/>
                  <a:lumOff val="25000"/>
                </a:schemeClr>
              </a:solidFill>
              <a:latin typeface="华文中宋" panose="02010600040101010101" charset="-122"/>
              <a:ea typeface="华文中宋" panose="02010600040101010101" charset="-122"/>
            </a:endParaRPr>
          </a:p>
          <a:p>
            <a:r>
              <a:rPr lang="zh-CN" altLang="en-US" sz="2400" b="1" dirty="0" smtClean="0">
                <a:solidFill>
                  <a:schemeClr val="tx1">
                    <a:lumMod val="75000"/>
                    <a:lumOff val="25000"/>
                  </a:schemeClr>
                </a:solidFill>
                <a:latin typeface="华文中宋" panose="02010600040101010101" charset="-122"/>
                <a:ea typeface="华文中宋" panose="02010600040101010101" charset="-122"/>
              </a:rPr>
              <a:t>   </a:t>
            </a:r>
            <a:endParaRPr lang="zh-CN" altLang="en-US" sz="13800" b="1" dirty="0" smtClean="0">
              <a:solidFill>
                <a:schemeClr val="tx1">
                  <a:lumMod val="75000"/>
                  <a:lumOff val="25000"/>
                </a:schemeClr>
              </a:solidFill>
              <a:latin typeface="华文中宋" panose="02010600040101010101" charset="-122"/>
              <a:ea typeface="华文中宋" panose="02010600040101010101" charset="-122"/>
            </a:endParaRPr>
          </a:p>
        </p:txBody>
      </p:sp>
      <p:sp>
        <p:nvSpPr>
          <p:cNvPr id="3" name="文本框 2"/>
          <p:cNvSpPr txBox="1"/>
          <p:nvPr/>
        </p:nvSpPr>
        <p:spPr>
          <a:xfrm>
            <a:off x="4881245" y="1762125"/>
            <a:ext cx="1645285" cy="1861185"/>
          </a:xfrm>
          <a:prstGeom prst="rect">
            <a:avLst/>
          </a:prstGeom>
          <a:noFill/>
        </p:spPr>
        <p:txBody>
          <a:bodyPr wrap="none" rtlCol="0" anchor="t">
            <a:spAutoFit/>
          </a:bodyPr>
          <a:lstStyle/>
          <a:p>
            <a:r>
              <a:rPr lang="zh-CN" altLang="en-US" sz="11500" b="1" dirty="0" smtClean="0">
                <a:solidFill>
                  <a:schemeClr val="tx1">
                    <a:lumMod val="75000"/>
                    <a:lumOff val="25000"/>
                  </a:schemeClr>
                </a:solidFill>
                <a:latin typeface="华文中宋" panose="02010600040101010101" charset="-122"/>
                <a:ea typeface="华文中宋" panose="02010600040101010101" charset="-122"/>
                <a:sym typeface="+mn-ea"/>
              </a:rPr>
              <a:t>梦</a:t>
            </a:r>
          </a:p>
        </p:txBody>
      </p:sp>
      <p:pic>
        <p:nvPicPr>
          <p:cNvPr id="4" name="图片 3" descr="C:/Users/Administrator/AppData/Roaming/JisuOffice/ETemp/8952_8557312/fImage3125446441.png"/>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a:fillRect/>
          </a:stretch>
        </p:blipFill>
        <p:spPr>
          <a:xfrm>
            <a:off x="0" y="0"/>
            <a:ext cx="1037590" cy="105283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4"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原创设计师QQ598969553            _1"/>
          <p:cNvSpPr/>
          <p:nvPr/>
        </p:nvSpPr>
        <p:spPr>
          <a:xfrm>
            <a:off x="798830" y="695325"/>
            <a:ext cx="8279765" cy="4610100"/>
          </a:xfrm>
          <a:prstGeom prst="roundRect">
            <a:avLst>
              <a:gd name="adj" fmla="val 3926"/>
            </a:avLst>
          </a:prstGeom>
          <a:noFill/>
          <a:ln w="25400" cap="flat" cmpd="sng">
            <a:solidFill>
              <a:schemeClr val="accent1"/>
            </a:solidFill>
            <a:prstDash val="solid"/>
            <a:round/>
            <a:headEnd type="none" w="med" len="med"/>
            <a:tailEnd type="none" w="med" len="med"/>
          </a:ln>
        </p:spPr>
        <p:txBody>
          <a:bodyPr lIns="68542" tIns="34271" rIns="68542" bIns="34271" anchor="t"/>
          <a:lstStyle/>
          <a:p>
            <a:pPr defTabSz="611505"/>
            <a:endParaRPr lang="zh-CN" altLang="en-US" dirty="0">
              <a:latin typeface="Calibri" panose="020F0502020204030204" pitchFamily="34" charset="0"/>
              <a:ea typeface="宋体" panose="02010600030101010101" pitchFamily="2" charset="-122"/>
            </a:endParaRPr>
          </a:p>
        </p:txBody>
      </p:sp>
      <p:sp>
        <p:nvSpPr>
          <p:cNvPr id="88067" name="原创设计师QQ598969553            _2"/>
          <p:cNvSpPr/>
          <p:nvPr/>
        </p:nvSpPr>
        <p:spPr>
          <a:xfrm>
            <a:off x="798830" y="1014730"/>
            <a:ext cx="8279765" cy="3671518"/>
          </a:xfrm>
          <a:prstGeom prst="rect">
            <a:avLst/>
          </a:prstGeom>
          <a:noFill/>
          <a:ln w="0">
            <a:noFill/>
          </a:ln>
        </p:spPr>
        <p:txBody>
          <a:bodyPr vert="horz" wrap="square" lIns="54610" tIns="27305" rIns="54610" bIns="27305" numCol="1" anchor="t">
            <a:spAutoFit/>
          </a:bodyPr>
          <a:lstStyle/>
          <a:p>
            <a:pPr marL="0" indent="0" algn="just" defTabSz="914400" eaLnBrk="0" fontAlgn="base" latinLnBrk="0">
              <a:lnSpc>
                <a:spcPct val="150000"/>
              </a:lnSpc>
              <a:spcBef>
                <a:spcPts val="0"/>
              </a:spcBef>
              <a:spcAft>
                <a:spcPts val="0"/>
              </a:spcAft>
              <a:buFontTx/>
              <a:buNone/>
            </a:pPr>
            <a:r>
              <a:rPr lang="en-US" altLang="ko-KR" sz="2000" b="0" strike="noStrike" cap="none" dirty="0" smtClean="0">
                <a:solidFill>
                  <a:srgbClr val="0D0D0D"/>
                </a:solidFill>
                <a:latin typeface="微软雅黑" panose="020B0503020204020204" pitchFamily="34" charset="-122"/>
                <a:ea typeface="微软雅黑" panose="020B0503020204020204" pitchFamily="34" charset="-122"/>
              </a:rPr>
              <a:t>       </a:t>
            </a:r>
            <a:r>
              <a:rPr lang="en-US" altLang="ko-KR" sz="2400" b="1" strike="noStrike" cap="none" dirty="0" err="1" smtClean="0">
                <a:solidFill>
                  <a:srgbClr val="0D0D0D"/>
                </a:solidFill>
                <a:latin typeface="微软雅黑" panose="020B0503020204020204" pitchFamily="34" charset="-122"/>
                <a:ea typeface="微软雅黑" panose="020B0503020204020204" pitchFamily="34" charset="-122"/>
              </a:rPr>
              <a:t>岁月流转，时光飞逝，</a:t>
            </a:r>
            <a:r>
              <a:rPr lang="en-US" altLang="ko-KR" sz="2400" b="1" strike="noStrike" cap="none" dirty="0" err="1" smtClean="0">
                <a:solidFill>
                  <a:srgbClr val="0D0D0D"/>
                </a:solidFill>
                <a:latin typeface="微软雅黑" panose="020B0503020204020204" pitchFamily="34" charset="-122"/>
                <a:ea typeface="微软雅黑" panose="020B0503020204020204" pitchFamily="34" charset="-122"/>
              </a:rPr>
              <a:t>转眼间十天培训结束</a:t>
            </a:r>
            <a:r>
              <a:rPr lang="zh-CN" altLang="en-US" sz="2400" b="1" strike="noStrike" cap="none" dirty="0" smtClean="0">
                <a:solidFill>
                  <a:srgbClr val="0D0D0D"/>
                </a:solidFill>
                <a:latin typeface="微软雅黑" panose="020B0503020204020204" pitchFamily="34" charset="-122"/>
                <a:ea typeface="微软雅黑" panose="020B0503020204020204" pitchFamily="34" charset="-122"/>
              </a:rPr>
              <a:t>就已经</a:t>
            </a:r>
            <a:r>
              <a:rPr lang="en-US" altLang="ko-KR" sz="2400" b="1" strike="noStrike" cap="none" dirty="0" err="1" smtClean="0">
                <a:solidFill>
                  <a:srgbClr val="0D0D0D"/>
                </a:solidFill>
                <a:latin typeface="微软雅黑" panose="020B0503020204020204" pitchFamily="34" charset="-122"/>
                <a:ea typeface="微软雅黑" panose="020B0503020204020204" pitchFamily="34" charset="-122"/>
              </a:rPr>
              <a:t>结束</a:t>
            </a:r>
            <a:r>
              <a:rPr lang="en-US" altLang="ko-KR" sz="2400" b="1" strike="noStrike" cap="none" dirty="0" smtClean="0">
                <a:solidFill>
                  <a:srgbClr val="0D0D0D"/>
                </a:solidFill>
                <a:latin typeface="微软雅黑" panose="020B0503020204020204" pitchFamily="34" charset="-122"/>
                <a:ea typeface="微软雅黑" panose="020B0503020204020204" pitchFamily="34" charset="-122"/>
              </a:rPr>
              <a:t>。</a:t>
            </a:r>
            <a:endParaRPr lang="ko-KR" altLang="en-US" sz="2400" b="1" strike="noStrike" cap="none" dirty="0" smtClean="0">
              <a:solidFill>
                <a:srgbClr val="0D0D0D"/>
              </a:solidFill>
              <a:latin typeface="微软雅黑" panose="020B0503020204020204" pitchFamily="34" charset="-122"/>
              <a:ea typeface="微软雅黑" panose="020B0503020204020204" pitchFamily="34" charset="-122"/>
            </a:endParaRPr>
          </a:p>
          <a:p>
            <a:pPr marL="0" indent="0" algn="just" defTabSz="914400" eaLnBrk="0" fontAlgn="base" latinLnBrk="0">
              <a:lnSpc>
                <a:spcPct val="150000"/>
              </a:lnSpc>
              <a:spcBef>
                <a:spcPts val="0"/>
              </a:spcBef>
              <a:spcAft>
                <a:spcPts val="0"/>
              </a:spcAft>
              <a:buFontTx/>
              <a:buNone/>
            </a:pPr>
            <a:r>
              <a:rPr lang="zh-CN" altLang="en-US" sz="2400" b="1" strike="noStrike" cap="none" dirty="0" smtClean="0">
                <a:latin typeface="微软雅黑" panose="020B0503020204020204" pitchFamily="34" charset="-122"/>
                <a:ea typeface="微软雅黑" panose="020B0503020204020204" pitchFamily="34" charset="-122"/>
              </a:rPr>
              <a:t>非常感谢学校领导给与我这次与专家面对面</a:t>
            </a:r>
            <a:r>
              <a:rPr lang="zh-CN" altLang="en-US" sz="2400" b="1" strike="noStrike" cap="none" dirty="0" smtClean="0">
                <a:latin typeface="+mn-ea"/>
                <a:ea typeface="+mn-ea"/>
              </a:rPr>
              <a:t>，</a:t>
            </a:r>
            <a:r>
              <a:rPr lang="zh-CN" altLang="en-US" sz="2400" b="1" strike="noStrike" cap="none" dirty="0" smtClean="0">
                <a:latin typeface="微软雅黑" panose="020B0503020204020204" pitchFamily="34" charset="-122"/>
                <a:ea typeface="微软雅黑" panose="020B0503020204020204" pitchFamily="34" charset="-122"/>
              </a:rPr>
              <a:t>与牛人组队</a:t>
            </a:r>
            <a:r>
              <a:rPr lang="zh-CN" altLang="en-US" sz="2400" b="1" strike="noStrike" cap="none" dirty="0" smtClean="0">
                <a:latin typeface="+mn-ea"/>
                <a:ea typeface="+mn-ea"/>
              </a:rPr>
              <a:t>，</a:t>
            </a:r>
            <a:r>
              <a:rPr lang="zh-CN" altLang="en-US" sz="2400" b="1" strike="noStrike" cap="none" dirty="0" smtClean="0">
                <a:latin typeface="微软雅黑" panose="020B0503020204020204" pitchFamily="34" charset="-122"/>
                <a:ea typeface="微软雅黑" panose="020B0503020204020204" pitchFamily="34" charset="-122"/>
              </a:rPr>
              <a:t>与名校长共学习的机会！</a:t>
            </a:r>
            <a:endParaRPr lang="ko-KR" altLang="en-US" sz="2400" b="1" strike="noStrike" cap="none" dirty="0" smtClean="0">
              <a:latin typeface="微软雅黑" panose="020B0503020204020204" pitchFamily="34" charset="-122"/>
              <a:ea typeface="微软雅黑" panose="020B0503020204020204" pitchFamily="34" charset="-122"/>
            </a:endParaRPr>
          </a:p>
          <a:p>
            <a:pPr marL="0" indent="0" algn="just" defTabSz="914400" eaLnBrk="0" fontAlgn="base" latinLnBrk="0">
              <a:lnSpc>
                <a:spcPct val="150000"/>
              </a:lnSpc>
              <a:spcBef>
                <a:spcPts val="0"/>
              </a:spcBef>
              <a:spcAft>
                <a:spcPts val="0"/>
              </a:spcAft>
              <a:buFontTx/>
              <a:buNone/>
            </a:pPr>
            <a:r>
              <a:rPr lang="en-US" altLang="ko-KR" sz="2400" b="1" strike="noStrike" cap="none" dirty="0" smtClean="0">
                <a:latin typeface="微软雅黑" panose="020B0503020204020204" pitchFamily="34" charset="-122"/>
                <a:ea typeface="微软雅黑" panose="020B0503020204020204" pitchFamily="34" charset="-122"/>
              </a:rPr>
              <a:t>     </a:t>
            </a:r>
            <a:r>
              <a:rPr lang="zh-CN" altLang="en-US" sz="2400" b="1" strike="noStrike" cap="none" dirty="0" smtClean="0">
                <a:latin typeface="微软雅黑" panose="020B0503020204020204" pitchFamily="34" charset="-122"/>
                <a:ea typeface="微软雅黑" panose="020B0503020204020204" pitchFamily="34" charset="-122"/>
              </a:rPr>
              <a:t>这</a:t>
            </a:r>
            <a:r>
              <a:rPr lang="en-US" altLang="ko-KR" sz="2400" b="1" strike="noStrike" cap="none" dirty="0" smtClean="0">
                <a:latin typeface="微软雅黑" panose="020B0503020204020204" pitchFamily="34" charset="-122"/>
                <a:ea typeface="微软雅黑" panose="020B0503020204020204" pitchFamily="34" charset="-122"/>
              </a:rPr>
              <a:t>是一次启迪智慧</a:t>
            </a:r>
            <a:r>
              <a:rPr lang="en-US" altLang="ko-KR" sz="2400" b="1" strike="noStrike" cap="none" dirty="0" smtClean="0">
                <a:latin typeface="宋体" pitchFamily="2" charset="-122"/>
              </a:rPr>
              <a:t>，</a:t>
            </a:r>
            <a:r>
              <a:rPr lang="en-US" altLang="ko-KR" sz="2400" b="1" strike="noStrike" cap="none" dirty="0" smtClean="0">
                <a:latin typeface="微软雅黑" panose="020B0503020204020204" pitchFamily="34" charset="-122"/>
                <a:ea typeface="微软雅黑" panose="020B0503020204020204" pitchFamily="34" charset="-122"/>
              </a:rPr>
              <a:t>涤荡心灵的远航</a:t>
            </a:r>
            <a:r>
              <a:rPr lang="en-US" altLang="ko-KR" sz="2400" b="1" strike="noStrike" cap="none" dirty="0" smtClean="0">
                <a:latin typeface="宋体" pitchFamily="2" charset="-122"/>
              </a:rPr>
              <a:t>，</a:t>
            </a:r>
            <a:r>
              <a:rPr lang="zh-CN" altLang="en-US" sz="2400" b="1" strike="noStrike" cap="none" dirty="0" smtClean="0">
                <a:latin typeface="微软雅黑" panose="020B0503020204020204" pitchFamily="34" charset="-122"/>
                <a:ea typeface="微软雅黑" panose="020B0503020204020204" pitchFamily="34" charset="-122"/>
              </a:rPr>
              <a:t>在我们的行囊中</a:t>
            </a:r>
            <a:r>
              <a:rPr lang="zh-CN" altLang="en-US" sz="2400" b="1" strike="noStrike" cap="none" dirty="0" smtClean="0">
                <a:latin typeface="宋体" pitchFamily="2" charset="-122"/>
              </a:rPr>
              <a:t>，</a:t>
            </a:r>
            <a:r>
              <a:rPr lang="zh-CN" altLang="en-US" sz="2400" b="1" strike="noStrike" cap="none" dirty="0" smtClean="0">
                <a:latin typeface="微软雅黑" panose="020B0503020204020204" pitchFamily="34" charset="-122"/>
                <a:ea typeface="微软雅黑" panose="020B0503020204020204" pitchFamily="34" charset="-122"/>
              </a:rPr>
              <a:t>装满了激情、诗意和力量</a:t>
            </a:r>
            <a:r>
              <a:rPr lang="zh-CN" altLang="en-US" sz="2400" b="1" strike="noStrike" cap="none" dirty="0" smtClean="0">
                <a:latin typeface="宋体" pitchFamily="2" charset="-122"/>
              </a:rPr>
              <a:t>，</a:t>
            </a:r>
            <a:r>
              <a:rPr lang="en-US" altLang="ko-KR" sz="2400" b="1" strike="noStrike" cap="none" dirty="0" err="1" smtClean="0">
                <a:latin typeface="微软雅黑" panose="020B0503020204020204" pitchFamily="34" charset="-122"/>
                <a:ea typeface="微软雅黑" panose="020B0503020204020204" pitchFamily="34" charset="-122"/>
              </a:rPr>
              <a:t>让我永远铭记</a:t>
            </a:r>
            <a:r>
              <a:rPr lang="en-US" altLang="ko-KR" sz="2400" b="1" strike="noStrike" cap="none" dirty="0" err="1" smtClean="0">
                <a:latin typeface="宋体" pitchFamily="2" charset="-122"/>
              </a:rPr>
              <a:t>，</a:t>
            </a:r>
            <a:r>
              <a:rPr lang="en-US" altLang="ko-KR" sz="2400" b="1" strike="noStrike" cap="none" dirty="0" err="1" smtClean="0">
                <a:latin typeface="微软雅黑" panose="020B0503020204020204" pitchFamily="34" charset="-122"/>
                <a:ea typeface="微软雅黑" panose="020B0503020204020204" pitchFamily="34" charset="-122"/>
              </a:rPr>
              <a:t>这段咖啡时光</a:t>
            </a:r>
            <a:r>
              <a:rPr lang="en-US" altLang="ko-KR" sz="2400" b="1" strike="noStrike" cap="none" dirty="0" smtClean="0">
                <a:latin typeface="微软雅黑" panose="020B0503020204020204" pitchFamily="34" charset="-122"/>
                <a:ea typeface="微软雅黑" panose="020B0503020204020204" pitchFamily="34" charset="-122"/>
              </a:rPr>
              <a:t>……</a:t>
            </a:r>
            <a:endParaRPr lang="ko-KR" altLang="en-US" sz="2400" b="1" strike="noStrike" cap="none" dirty="0" smtClean="0">
              <a:solidFill>
                <a:srgbClr val="0D0D0D"/>
              </a:solidFill>
              <a:latin typeface="微软雅黑" panose="020B0503020204020204" pitchFamily="34" charset="-122"/>
              <a:ea typeface="微软雅黑" panose="020B0503020204020204" pitchFamily="34" charset="-122"/>
            </a:endParaRPr>
          </a:p>
          <a:p>
            <a:pPr>
              <a:buFontTx/>
              <a:buNone/>
            </a:pPr>
            <a:r>
              <a:rPr lang="en-US" altLang="ko-KR" sz="1900" b="1" strike="noStrike" cap="none" dirty="0" smtClean="0">
                <a:solidFill>
                  <a:srgbClr val="0D0D0D"/>
                </a:solidFill>
                <a:latin typeface="微软雅黑" panose="020B0503020204020204" pitchFamily="34" charset="-122"/>
                <a:ea typeface="微软雅黑" panose="020B0503020204020204" pitchFamily="34" charset="-122"/>
              </a:rPr>
              <a:t>    </a:t>
            </a:r>
          </a:p>
        </p:txBody>
      </p:sp>
      <p:pic>
        <p:nvPicPr>
          <p:cNvPr id="19459" name="Picture 64"/>
          <p:cNvPicPr>
            <a:picLocks noGrp="1" noRot="1" noChangeAspect="1"/>
          </p:cNvPicPr>
          <p:nvPr/>
        </p:nvPicPr>
        <p:blipFill>
          <a:blip r:embed="rId3" cstate="print"/>
          <a:stretch>
            <a:fillRect/>
          </a:stretch>
        </p:blipFill>
        <p:spPr>
          <a:xfrm>
            <a:off x="3830955" y="13276580"/>
            <a:ext cx="1482725" cy="382270"/>
          </a:xfrm>
          <a:prstGeom prst="rect">
            <a:avLst/>
          </a:prstGeom>
          <a:noFill/>
          <a:ln w="9525">
            <a:noFill/>
          </a:ln>
        </p:spPr>
      </p:pic>
      <p:grpSp>
        <p:nvGrpSpPr>
          <p:cNvPr id="68" name="原创设计师QQ598969553            _3"/>
          <p:cNvGrpSpPr/>
          <p:nvPr/>
        </p:nvGrpSpPr>
        <p:grpSpPr>
          <a:xfrm>
            <a:off x="1105535" y="488315"/>
            <a:ext cx="1295400" cy="492125"/>
            <a:chOff x="1332230" y="627380"/>
            <a:chExt cx="1295400" cy="492125"/>
          </a:xfrm>
        </p:grpSpPr>
        <p:sp>
          <p:nvSpPr>
            <p:cNvPr id="19462" name="圆角矩形 68"/>
            <p:cNvSpPr/>
            <p:nvPr/>
          </p:nvSpPr>
          <p:spPr>
            <a:xfrm>
              <a:off x="1332230" y="627380"/>
              <a:ext cx="1295400" cy="452755"/>
            </a:xfrm>
            <a:prstGeom prst="roundRect">
              <a:avLst>
                <a:gd name="adj" fmla="val 16667"/>
              </a:avLst>
            </a:prstGeom>
            <a:solidFill>
              <a:schemeClr val="accent1"/>
            </a:solidFill>
            <a:ln w="25400">
              <a:noFill/>
            </a:ln>
            <a:effectLst>
              <a:outerShdw dist="38100" dir="5400000" algn="t" rotWithShape="0">
                <a:srgbClr val="000000">
                  <a:alpha val="39999"/>
                </a:srgbClr>
              </a:outerShdw>
            </a:effectLst>
          </p:spPr>
          <p:txBody>
            <a:bodyPr lIns="91421" tIns="45711" rIns="91421" bIns="45711" anchor="ctr"/>
            <a:lstStyle/>
            <a:p>
              <a:pPr algn="ctr"/>
              <a:endParaRPr lang="zh-CN" altLang="en-US" sz="2700" dirty="0">
                <a:solidFill>
                  <a:srgbClr val="FFFFFF"/>
                </a:solidFill>
                <a:latin typeface="Calibri" panose="020F0502020204030204" pitchFamily="34" charset="0"/>
                <a:ea typeface="Arial Unicode MS" panose="020B0604020202020204" charset="-122"/>
              </a:endParaRPr>
            </a:p>
          </p:txBody>
        </p:sp>
        <p:sp>
          <p:nvSpPr>
            <p:cNvPr id="19463" name="矩形 69"/>
            <p:cNvSpPr/>
            <p:nvPr/>
          </p:nvSpPr>
          <p:spPr>
            <a:xfrm>
              <a:off x="1465580" y="661670"/>
              <a:ext cx="917575" cy="457200"/>
            </a:xfrm>
            <a:prstGeom prst="rect">
              <a:avLst/>
            </a:prstGeom>
            <a:noFill/>
            <a:ln w="9525">
              <a:noFill/>
            </a:ln>
          </p:spPr>
          <p:txBody>
            <a:bodyPr lIns="91421" tIns="45711" rIns="91421" bIns="45711" anchor="t">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 前言</a:t>
              </a:r>
              <a:endParaRPr lang="zh-CN" altLang="zh-CN" sz="2400" b="1" dirty="0">
                <a:solidFill>
                  <a:schemeClr val="bg1"/>
                </a:solidFill>
                <a:latin typeface="微软雅黑" panose="020B0503020204020204" pitchFamily="34" charset="-122"/>
                <a:ea typeface="微软雅黑" panose="020B0503020204020204" pitchFamily="34" charset="-122"/>
              </a:endParaRPr>
            </a:p>
          </p:txBody>
        </p:sp>
      </p:grpSp>
      <p:pic>
        <p:nvPicPr>
          <p:cNvPr id="8" name="图片 7" descr="C:/Users/Administrator/AppData/Roaming/JisuOffice/ETemp/8952_8557312/fImage3125446441.png"/>
          <p:cNvPicPr>
            <a:picLocks noChangeAspect="1"/>
          </p:cNvPicPr>
          <p:nvPr/>
        </p:nvPicPr>
        <p:blipFill rotWithShape="1">
          <a:blip r:embed="rId4" cstate="print">
            <a:extLst>
              <a:ext uri="{28A0092B-C50C-407E-A947-70E740481C1C}">
                <a14:useLocalDpi xmlns:a14="http://schemas.microsoft.com/office/drawing/2010/main" xmlns="" val="0"/>
              </a:ext>
            </a:extLst>
          </a:blip>
          <a:srcRect/>
          <a:stretch>
            <a:fillRect/>
          </a:stretch>
        </p:blipFill>
        <p:spPr>
          <a:xfrm>
            <a:off x="0" y="-38100"/>
            <a:ext cx="1037590" cy="105283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8066"/>
                                        </p:tgtEl>
                                        <p:attrNameLst>
                                          <p:attrName>style.visibility</p:attrName>
                                        </p:attrNameLst>
                                      </p:cBhvr>
                                      <p:to>
                                        <p:strVal val="visible"/>
                                      </p:to>
                                    </p:set>
                                    <p:animEffect transition="in" filter="wipe(up)">
                                      <p:cBhvr>
                                        <p:cTn id="7" dur="1000"/>
                                        <p:tgtEl>
                                          <p:spTgt spid="88066"/>
                                        </p:tgtEl>
                                      </p:cBhvr>
                                    </p:animEffect>
                                  </p:childTnLst>
                                </p:cTn>
                              </p:par>
                            </p:childTnLst>
                          </p:cTn>
                        </p:par>
                        <p:par>
                          <p:cTn id="8" fill="hold">
                            <p:stCondLst>
                              <p:cond delay="1000"/>
                            </p:stCondLst>
                            <p:childTnLst>
                              <p:par>
                                <p:cTn id="9" presetID="14" presetClass="entr" presetSubtype="10" fill="hold" grpId="1" nodeType="afterEffect">
                                  <p:stCondLst>
                                    <p:cond delay="0"/>
                                  </p:stCondLst>
                                  <p:childTnLst>
                                    <p:set>
                                      <p:cBhvr>
                                        <p:cTn id="10" dur="1" fill="hold">
                                          <p:stCondLst>
                                            <p:cond delay="0"/>
                                          </p:stCondLst>
                                        </p:cTn>
                                        <p:tgtEl>
                                          <p:spTgt spid="88067">
                                            <p:txEl>
                                              <p:charRg st="4294967295" end="4294967295"/>
                                            </p:txEl>
                                          </p:spTgt>
                                        </p:tgtEl>
                                        <p:attrNameLst>
                                          <p:attrName>style.visibility</p:attrName>
                                        </p:attrNameLst>
                                      </p:cBhvr>
                                      <p:to>
                                        <p:strVal val="visible"/>
                                      </p:to>
                                    </p:set>
                                    <p:animEffect transition="in" filter="randombar(horizontal)">
                                      <p:cBhvr>
                                        <p:cTn id="11" dur="1000"/>
                                        <p:tgtEl>
                                          <p:spTgt spid="88067">
                                            <p:txEl>
                                              <p:pRg st="0" end="61"/>
                                            </p:txEl>
                                          </p:spTgt>
                                        </p:tgtEl>
                                      </p:cBhvr>
                                    </p:animEffect>
                                  </p:childTnLst>
                                </p:cTn>
                              </p:par>
                            </p:childTnLst>
                          </p:cTn>
                        </p:par>
                        <p:par>
                          <p:cTn id="12" fill="hold">
                            <p:stCondLst>
                              <p:cond delay="2000"/>
                            </p:stCondLst>
                            <p:childTnLst>
                              <p:par>
                                <p:cTn id="13" presetID="14" presetClass="entr" presetSubtype="10" fill="hold" grpId="2" nodeType="afterEffect">
                                  <p:stCondLst>
                                    <p:cond delay="0"/>
                                  </p:stCondLst>
                                  <p:childTnLst>
                                    <p:set>
                                      <p:cBhvr>
                                        <p:cTn id="14" dur="1" fill="hold">
                                          <p:stCondLst>
                                            <p:cond delay="0"/>
                                          </p:stCondLst>
                                        </p:cTn>
                                        <p:tgtEl>
                                          <p:spTgt spid="88067">
                                            <p:txEl>
                                              <p:charRg st="4294967295" end="4294967295"/>
                                            </p:txEl>
                                          </p:spTgt>
                                        </p:tgtEl>
                                        <p:attrNameLst>
                                          <p:attrName>style.visibility</p:attrName>
                                        </p:attrNameLst>
                                      </p:cBhvr>
                                      <p:to>
                                        <p:strVal val="visible"/>
                                      </p:to>
                                    </p:set>
                                    <p:animEffect transition="in" filter="randombar(horizontal)">
                                      <p:cBhvr>
                                        <p:cTn id="15" dur="1000"/>
                                        <p:tgtEl>
                                          <p:spTgt spid="88067">
                                            <p:txEl>
                                              <p:charRg st="4294967295" end="4294967295"/>
                                            </p:txEl>
                                          </p:spTgt>
                                        </p:tgtEl>
                                      </p:cBhvr>
                                    </p:animEffect>
                                  </p:childTnLst>
                                </p:cTn>
                              </p:par>
                              <p:par>
                                <p:cTn id="16" presetID="22" presetClass="entr" presetSubtype="8" fill="hold" grpId="3" nodeType="withEffect">
                                  <p:stCondLst>
                                    <p:cond delay="250"/>
                                  </p:stCondLst>
                                  <p:childTnLst>
                                    <p:set>
                                      <p:cBhvr>
                                        <p:cTn id="17" dur="1" fill="hold">
                                          <p:stCondLst>
                                            <p:cond delay="0"/>
                                          </p:stCondLst>
                                        </p:cTn>
                                        <p:tgtEl>
                                          <p:spTgt spid="68"/>
                                        </p:tgtEl>
                                        <p:attrNameLst>
                                          <p:attrName>style.visibility</p:attrName>
                                        </p:attrNameLst>
                                      </p:cBhvr>
                                      <p:to>
                                        <p:strVal val="visible"/>
                                      </p:to>
                                    </p:set>
                                    <p:animEffect transition="in" filter="wipe(left)">
                                      <p:cBhvr>
                                        <p:cTn id="18" dur="500"/>
                                        <p:tgtEl>
                                          <p:spTgt spid="68"/>
                                        </p:tgtEl>
                                      </p:cBhvr>
                                    </p:animEffect>
                                  </p:childTnLst>
                                </p:cTn>
                              </p:par>
                              <p:par>
                                <p:cTn id="19" presetID="26" presetClass="emph" presetSubtype="0" fill="hold" grpId="4" nodeType="withEffect">
                                  <p:stCondLst>
                                    <p:cond delay="0"/>
                                  </p:stCondLst>
                                  <p:childTnLst>
                                    <p:animEffect transition="out" filter="fade">
                                      <p:cBhvr>
                                        <p:cTn id="20" dur="500" tmFilter="0,0; 0.2000,0.5000; 0.8000,0.5000; 1,0"/>
                                        <p:tgtEl>
                                          <p:spTgt spid="68"/>
                                        </p:tgtEl>
                                      </p:cBhvr>
                                    </p:animEffect>
                                    <p:animScale>
                                      <p:cBhvr>
                                        <p:cTn id="21" dur="250" autoRev="1" fill="hold"/>
                                        <p:tgtEl>
                                          <p:spTgt spid="6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bldLvl="0" animBg="1"/>
      <p:bldP spid="88067" grpId="1" animBg="1"/>
      <p:bldP spid="88067" grpId="2" animBg="1"/>
      <p:bldP spid="68" grpId="3" bldLvl="0" animBg="1"/>
      <p:bldP spid="68" grpId="4"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1520" y="994094"/>
            <a:ext cx="8604448" cy="3416320"/>
          </a:xfrm>
          <a:prstGeom prst="rect">
            <a:avLst/>
          </a:prstGeom>
          <a:noFill/>
        </p:spPr>
        <p:txBody>
          <a:bodyPr wrap="square" rtlCol="0">
            <a:spAutoFit/>
          </a:bodyPr>
          <a:lstStyle/>
          <a:p>
            <a:pPr>
              <a:lnSpc>
                <a:spcPct val="150000"/>
              </a:lnSpc>
            </a:pPr>
            <a:r>
              <a:rPr lang="en-US" altLang="zh-CN" sz="2400" b="1"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3600" b="1" dirty="0" smtClean="0">
                <a:solidFill>
                  <a:schemeClr val="tx1">
                    <a:lumMod val="95000"/>
                    <a:lumOff val="5000"/>
                  </a:schemeClr>
                </a:solidFill>
                <a:latin typeface="微软雅黑" pitchFamily="34" charset="-122"/>
                <a:ea typeface="微软雅黑" pitchFamily="34" charset="-122"/>
              </a:rPr>
              <a:t>本次培训共聆听了</a:t>
            </a:r>
            <a:r>
              <a:rPr lang="en-US" altLang="zh-CN" sz="3600" b="1" dirty="0" smtClean="0">
                <a:solidFill>
                  <a:schemeClr val="tx1">
                    <a:lumMod val="95000"/>
                    <a:lumOff val="5000"/>
                  </a:schemeClr>
                </a:solidFill>
                <a:latin typeface="微软雅黑" pitchFamily="34" charset="-122"/>
                <a:ea typeface="微软雅黑" pitchFamily="34" charset="-122"/>
              </a:rPr>
              <a:t>11</a:t>
            </a:r>
            <a:r>
              <a:rPr lang="zh-CN" altLang="en-US" sz="3600" b="1" dirty="0" smtClean="0">
                <a:solidFill>
                  <a:schemeClr val="tx1">
                    <a:lumMod val="95000"/>
                    <a:lumOff val="5000"/>
                  </a:schemeClr>
                </a:solidFill>
                <a:latin typeface="微软雅黑" pitchFamily="34" charset="-122"/>
                <a:ea typeface="微软雅黑" pitchFamily="34" charset="-122"/>
              </a:rPr>
              <a:t>次专题讲</a:t>
            </a:r>
            <a:r>
              <a:rPr lang="zh-CN" altLang="en-US" sz="3600" b="1" dirty="0" smtClean="0">
                <a:solidFill>
                  <a:schemeClr val="tx1">
                    <a:lumMod val="95000"/>
                    <a:lumOff val="5000"/>
                  </a:schemeClr>
                </a:solidFill>
                <a:latin typeface="微软雅黑" pitchFamily="34" charset="-122"/>
                <a:ea typeface="微软雅黑" pitchFamily="34" charset="-122"/>
              </a:rPr>
              <a:t>座，去了两所学校实地考察。学</a:t>
            </a:r>
            <a:r>
              <a:rPr lang="zh-CN" altLang="en-US" sz="3600" b="1" dirty="0" smtClean="0">
                <a:solidFill>
                  <a:schemeClr val="tx1">
                    <a:lumMod val="95000"/>
                    <a:lumOff val="5000"/>
                  </a:schemeClr>
                </a:solidFill>
                <a:latin typeface="微软雅黑" pitchFamily="34" charset="-122"/>
                <a:ea typeface="微软雅黑" pitchFamily="34" charset="-122"/>
              </a:rPr>
              <a:t>习内容充</a:t>
            </a:r>
            <a:r>
              <a:rPr lang="zh-CN" altLang="en-US" sz="3600" b="1" dirty="0" smtClean="0">
                <a:solidFill>
                  <a:schemeClr val="tx1">
                    <a:lumMod val="95000"/>
                    <a:lumOff val="5000"/>
                  </a:schemeClr>
                </a:solidFill>
                <a:latin typeface="微软雅黑" pitchFamily="34" charset="-122"/>
                <a:ea typeface="微软雅黑" pitchFamily="34" charset="-122"/>
              </a:rPr>
              <a:t>实而实用，</a:t>
            </a:r>
            <a:r>
              <a:rPr lang="zh-CN" altLang="en-US" sz="3600" b="1" dirty="0" smtClean="0">
                <a:solidFill>
                  <a:schemeClr val="tx1">
                    <a:lumMod val="95000"/>
                    <a:lumOff val="5000"/>
                  </a:schemeClr>
                </a:solidFill>
                <a:latin typeface="微软雅黑" pitchFamily="34" charset="-122"/>
                <a:ea typeface="微软雅黑" pitchFamily="34" charset="-122"/>
              </a:rPr>
              <a:t>为我们做好学校管理和校本研修找</a:t>
            </a:r>
            <a:r>
              <a:rPr lang="zh-CN" altLang="en-US" sz="3600" b="1" dirty="0" smtClean="0">
                <a:solidFill>
                  <a:schemeClr val="tx1">
                    <a:lumMod val="95000"/>
                    <a:lumOff val="5000"/>
                  </a:schemeClr>
                </a:solidFill>
                <a:latin typeface="微软雅黑" pitchFamily="34" charset="-122"/>
                <a:ea typeface="微软雅黑" pitchFamily="34" charset="-122"/>
              </a:rPr>
              <a:t>到了</a:t>
            </a:r>
            <a:r>
              <a:rPr lang="zh-CN" altLang="en-US" sz="3600" b="1" dirty="0" smtClean="0">
                <a:solidFill>
                  <a:schemeClr val="tx1">
                    <a:lumMod val="95000"/>
                    <a:lumOff val="5000"/>
                  </a:schemeClr>
                </a:solidFill>
                <a:latin typeface="微软雅黑" pitchFamily="34" charset="-122"/>
                <a:ea typeface="微软雅黑" pitchFamily="34" charset="-122"/>
              </a:rPr>
              <a:t>方向，坚定了信心，也解决了一些困惑。</a:t>
            </a:r>
          </a:p>
        </p:txBody>
      </p:sp>
      <p:sp>
        <p:nvSpPr>
          <p:cNvPr id="88066" name="原创设计师QQ598969553            _1"/>
          <p:cNvSpPr/>
          <p:nvPr/>
        </p:nvSpPr>
        <p:spPr>
          <a:xfrm>
            <a:off x="251520" y="994094"/>
            <a:ext cx="8712968" cy="3881912"/>
          </a:xfrm>
          <a:prstGeom prst="roundRect">
            <a:avLst>
              <a:gd name="adj" fmla="val 3926"/>
            </a:avLst>
          </a:prstGeom>
          <a:noFill/>
          <a:ln w="25400" cap="flat" cmpd="sng">
            <a:solidFill>
              <a:schemeClr val="accent1"/>
            </a:solidFill>
            <a:prstDash val="solid"/>
            <a:round/>
            <a:headEnd type="none" w="med" len="med"/>
            <a:tailEnd type="none" w="med" len="med"/>
          </a:ln>
        </p:spPr>
        <p:txBody>
          <a:bodyPr lIns="68542" tIns="34271" rIns="68542" bIns="34271" anchor="t"/>
          <a:lstStyle/>
          <a:p>
            <a:pPr defTabSz="611505"/>
            <a:endParaRPr lang="zh-CN" altLang="en-US" dirty="0">
              <a:latin typeface="Calibri" panose="020F0502020204030204" pitchFamily="34" charset="0"/>
              <a:ea typeface="宋体" panose="02010600030101010101" pitchFamily="2" charset="-122"/>
            </a:endParaRPr>
          </a:p>
        </p:txBody>
      </p:sp>
      <p:grpSp>
        <p:nvGrpSpPr>
          <p:cNvPr id="68" name="原创设计师QQ598969553            _3"/>
          <p:cNvGrpSpPr/>
          <p:nvPr/>
        </p:nvGrpSpPr>
        <p:grpSpPr>
          <a:xfrm>
            <a:off x="1087754" y="0"/>
            <a:ext cx="1684045" cy="680603"/>
            <a:chOff x="1332229" y="627380"/>
            <a:chExt cx="1684045" cy="680603"/>
          </a:xfrm>
        </p:grpSpPr>
        <p:sp>
          <p:nvSpPr>
            <p:cNvPr id="19462" name="圆角矩形 68"/>
            <p:cNvSpPr/>
            <p:nvPr/>
          </p:nvSpPr>
          <p:spPr>
            <a:xfrm>
              <a:off x="1332229" y="627380"/>
              <a:ext cx="1540029" cy="680603"/>
            </a:xfrm>
            <a:prstGeom prst="roundRect">
              <a:avLst>
                <a:gd name="adj" fmla="val 16667"/>
              </a:avLst>
            </a:prstGeom>
            <a:solidFill>
              <a:schemeClr val="accent1"/>
            </a:solidFill>
            <a:ln w="25400">
              <a:noFill/>
            </a:ln>
            <a:effectLst>
              <a:outerShdw dist="38100" dir="5400000" algn="t" rotWithShape="0">
                <a:srgbClr val="000000">
                  <a:alpha val="39999"/>
                </a:srgbClr>
              </a:outerShdw>
            </a:effectLst>
          </p:spPr>
          <p:txBody>
            <a:bodyPr lIns="91421" tIns="45711" rIns="91421" bIns="45711" anchor="ctr"/>
            <a:lstStyle/>
            <a:p>
              <a:pPr algn="ctr"/>
              <a:endParaRPr lang="zh-CN" altLang="en-US" sz="2700" dirty="0">
                <a:solidFill>
                  <a:srgbClr val="FFFFFF"/>
                </a:solidFill>
                <a:latin typeface="Calibri" panose="020F0502020204030204" pitchFamily="34" charset="0"/>
                <a:ea typeface="Arial Unicode MS" panose="020B0604020202020204" charset="-122"/>
              </a:endParaRPr>
            </a:p>
          </p:txBody>
        </p:sp>
        <p:sp>
          <p:nvSpPr>
            <p:cNvPr id="19463" name="矩形 69"/>
            <p:cNvSpPr/>
            <p:nvPr/>
          </p:nvSpPr>
          <p:spPr>
            <a:xfrm>
              <a:off x="1465579" y="661670"/>
              <a:ext cx="1550695" cy="646313"/>
            </a:xfrm>
            <a:prstGeom prst="rect">
              <a:avLst/>
            </a:prstGeom>
            <a:noFill/>
            <a:ln w="9525">
              <a:noFill/>
            </a:ln>
          </p:spPr>
          <p:txBody>
            <a:bodyPr wrap="square" lIns="91421" tIns="45711" rIns="91421" bIns="45711" anchor="t">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 </a:t>
              </a:r>
              <a:r>
                <a:rPr lang="zh-CN" altLang="en-US" sz="3600" b="1" dirty="0">
                  <a:solidFill>
                    <a:schemeClr val="bg1"/>
                  </a:solidFill>
                  <a:latin typeface="微软雅黑" panose="020B0503020204020204" pitchFamily="34" charset="-122"/>
                  <a:ea typeface="微软雅黑" panose="020B0503020204020204" pitchFamily="34" charset="-122"/>
                </a:rPr>
                <a:t>收获</a:t>
              </a:r>
              <a:endParaRPr lang="zh-CN" altLang="zh-CN" sz="3600" b="1" dirty="0">
                <a:solidFill>
                  <a:schemeClr val="bg1"/>
                </a:solidFill>
                <a:latin typeface="微软雅黑" panose="020B0503020204020204" pitchFamily="34" charset="-122"/>
                <a:ea typeface="微软雅黑" panose="020B0503020204020204" pitchFamily="34" charset="-122"/>
              </a:endParaRPr>
            </a:p>
          </p:txBody>
        </p:sp>
      </p:grpSp>
      <p:pic>
        <p:nvPicPr>
          <p:cNvPr id="7" name="图片 6" descr="C:/Users/Administrator/AppData/Roaming/JisuOffice/ETemp/8952_8557312/fImage3125446441.png"/>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a:fillRect/>
          </a:stretch>
        </p:blipFill>
        <p:spPr>
          <a:xfrm>
            <a:off x="0" y="0"/>
            <a:ext cx="1037590" cy="105283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8066"/>
                                        </p:tgtEl>
                                        <p:attrNameLst>
                                          <p:attrName>style.visibility</p:attrName>
                                        </p:attrNameLst>
                                      </p:cBhvr>
                                      <p:to>
                                        <p:strVal val="visible"/>
                                      </p:to>
                                    </p:set>
                                    <p:animEffect transition="in" filter="wipe(up)">
                                      <p:cBhvr>
                                        <p:cTn id="7" dur="1000"/>
                                        <p:tgtEl>
                                          <p:spTgt spid="88066"/>
                                        </p:tgtEl>
                                      </p:cBhvr>
                                    </p:animEffect>
                                  </p:childTnLst>
                                </p:cTn>
                              </p:par>
                              <p:par>
                                <p:cTn id="8" presetID="22" presetClass="entr" presetSubtype="8" fill="hold" grpId="3" nodeType="withEffect">
                                  <p:stCondLst>
                                    <p:cond delay="250"/>
                                  </p:stCondLst>
                                  <p:childTnLst>
                                    <p:set>
                                      <p:cBhvr>
                                        <p:cTn id="9" dur="1" fill="hold">
                                          <p:stCondLst>
                                            <p:cond delay="0"/>
                                          </p:stCondLst>
                                        </p:cTn>
                                        <p:tgtEl>
                                          <p:spTgt spid="68"/>
                                        </p:tgtEl>
                                        <p:attrNameLst>
                                          <p:attrName>style.visibility</p:attrName>
                                        </p:attrNameLst>
                                      </p:cBhvr>
                                      <p:to>
                                        <p:strVal val="visible"/>
                                      </p:to>
                                    </p:set>
                                    <p:animEffect transition="in" filter="wipe(left)">
                                      <p:cBhvr>
                                        <p:cTn id="10" dur="500"/>
                                        <p:tgtEl>
                                          <p:spTgt spid="68"/>
                                        </p:tgtEl>
                                      </p:cBhvr>
                                    </p:animEffect>
                                  </p:childTnLst>
                                </p:cTn>
                              </p:par>
                              <p:par>
                                <p:cTn id="11" presetID="26" presetClass="emph" presetSubtype="0" fill="hold" grpId="4" nodeType="withEffect">
                                  <p:stCondLst>
                                    <p:cond delay="0"/>
                                  </p:stCondLst>
                                  <p:childTnLst>
                                    <p:animEffect transition="out" filter="fade">
                                      <p:cBhvr>
                                        <p:cTn id="12" dur="500" tmFilter="0,0; 0.2000,0.5000; 0.8000,0.5000; 1,0"/>
                                        <p:tgtEl>
                                          <p:spTgt spid="68"/>
                                        </p:tgtEl>
                                      </p:cBhvr>
                                    </p:animEffect>
                                    <p:animScale>
                                      <p:cBhvr>
                                        <p:cTn id="13" dur="250" autoRev="1" fill="hold"/>
                                        <p:tgtEl>
                                          <p:spTgt spid="6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bldLvl="0" animBg="1"/>
      <p:bldP spid="68" grpId="3" bldLvl="0" animBg="1"/>
      <p:bldP spid="68" grpId="4"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1043305" y="1708150"/>
            <a:ext cx="2171700" cy="2170430"/>
          </a:xfrm>
          <a:prstGeom prst="ellipse">
            <a:avLst/>
          </a:prstGeom>
          <a:noFill/>
          <a:ln w="31750" cap="flat" cmpd="sng">
            <a:solidFill>
              <a:srgbClr val="83BCE1">
                <a:alpha val="45882"/>
              </a:srgbClr>
            </a:solidFill>
            <a:prstDash val="solid"/>
            <a:miter/>
            <a:headEnd type="none" w="med" len="med"/>
            <a:tailEnd type="none" w="med" len="med"/>
          </a:ln>
        </p:spPr>
        <p:txBody>
          <a:bodyPr anchor="ctr"/>
          <a:lstStyle/>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28" name="椭圆 27"/>
          <p:cNvSpPr/>
          <p:nvPr/>
        </p:nvSpPr>
        <p:spPr>
          <a:xfrm>
            <a:off x="913130" y="1576705"/>
            <a:ext cx="2446020" cy="2446020"/>
          </a:xfrm>
          <a:prstGeom prst="ellipse">
            <a:avLst/>
          </a:prstGeom>
          <a:noFill/>
          <a:ln w="31750" cap="flat" cmpd="sng">
            <a:solidFill>
              <a:srgbClr val="83BCE1"/>
            </a:solidFill>
            <a:prstDash val="solid"/>
            <a:miter/>
            <a:headEnd type="none" w="med" len="med"/>
            <a:tailEnd type="none" w="med" len="med"/>
          </a:ln>
        </p:spPr>
        <p:txBody>
          <a:bodyPr anchor="ctr"/>
          <a:lstStyle/>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29" name="任意多边形 15"/>
          <p:cNvSpPr/>
          <p:nvPr/>
        </p:nvSpPr>
        <p:spPr>
          <a:xfrm>
            <a:off x="3924300" y="1276350"/>
            <a:ext cx="2314575" cy="1625600"/>
          </a:xfrm>
          <a:custGeom>
            <a:avLst/>
            <a:gdLst>
              <a:gd name="connsiteX0" fmla="*/ 0 w 3472549"/>
              <a:gd name="connsiteY0" fmla="*/ 624236 h 2438834"/>
              <a:gd name="connsiteX1" fmla="*/ 653143 w 3472549"/>
              <a:gd name="connsiteY1" fmla="*/ 122 h 2438834"/>
              <a:gd name="connsiteX2" fmla="*/ 3468914 w 3472549"/>
              <a:gd name="connsiteY2" fmla="*/ 667779 h 2438834"/>
              <a:gd name="connsiteX3" fmla="*/ 1219200 w 3472549"/>
              <a:gd name="connsiteY3" fmla="*/ 2438522 h 2438834"/>
              <a:gd name="connsiteX4" fmla="*/ 14514 w 3472549"/>
              <a:gd name="connsiteY4" fmla="*/ 522636 h 2438834"/>
              <a:gd name="connsiteX5" fmla="*/ 14514 w 3472549"/>
              <a:gd name="connsiteY5" fmla="*/ 522636 h 2438834"/>
              <a:gd name="connsiteX6" fmla="*/ 14514 w 3472549"/>
              <a:gd name="connsiteY6" fmla="*/ 522636 h 243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2549" h="2438834">
                <a:moveTo>
                  <a:pt x="0" y="624236"/>
                </a:moveTo>
                <a:cubicBezTo>
                  <a:pt x="37495" y="308550"/>
                  <a:pt x="74991" y="-7135"/>
                  <a:pt x="653143" y="122"/>
                </a:cubicBezTo>
                <a:cubicBezTo>
                  <a:pt x="1231295" y="7379"/>
                  <a:pt x="3374571" y="261379"/>
                  <a:pt x="3468914" y="667779"/>
                </a:cubicBezTo>
                <a:cubicBezTo>
                  <a:pt x="3563257" y="1074179"/>
                  <a:pt x="1794933" y="2462712"/>
                  <a:pt x="1219200" y="2438522"/>
                </a:cubicBezTo>
                <a:cubicBezTo>
                  <a:pt x="643467" y="2414332"/>
                  <a:pt x="14514" y="522636"/>
                  <a:pt x="14514" y="522636"/>
                </a:cubicBezTo>
                <a:lnTo>
                  <a:pt x="14514" y="522636"/>
                </a:lnTo>
                <a:lnTo>
                  <a:pt x="14514" y="522636"/>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30" name="直接连接符 29"/>
          <p:cNvCxnSpPr/>
          <p:nvPr/>
        </p:nvCxnSpPr>
        <p:spPr>
          <a:xfrm>
            <a:off x="3851275" y="1924050"/>
            <a:ext cx="4608830" cy="0"/>
          </a:xfrm>
          <a:prstGeom prst="line">
            <a:avLst/>
          </a:prstGeom>
          <a:ln>
            <a:solidFill>
              <a:srgbClr val="403D3C"/>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067175" y="3003550"/>
            <a:ext cx="4319905" cy="0"/>
          </a:xfrm>
          <a:prstGeom prst="line">
            <a:avLst/>
          </a:prstGeom>
          <a:ln>
            <a:solidFill>
              <a:srgbClr val="403D3C"/>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924300" y="4011930"/>
            <a:ext cx="4392930" cy="0"/>
          </a:xfrm>
          <a:prstGeom prst="line">
            <a:avLst/>
          </a:prstGeom>
          <a:ln>
            <a:solidFill>
              <a:srgbClr val="403D3C"/>
            </a:solidFill>
          </a:ln>
        </p:spPr>
        <p:style>
          <a:lnRef idx="1">
            <a:schemeClr val="accent1"/>
          </a:lnRef>
          <a:fillRef idx="0">
            <a:schemeClr val="accent1"/>
          </a:fillRef>
          <a:effectRef idx="0">
            <a:schemeClr val="accent1"/>
          </a:effectRef>
          <a:fontRef idx="minor">
            <a:schemeClr val="tx1"/>
          </a:fontRef>
        </p:style>
      </p:cxnSp>
      <p:sp>
        <p:nvSpPr>
          <p:cNvPr id="33" name="空心弧 32"/>
          <p:cNvSpPr/>
          <p:nvPr/>
        </p:nvSpPr>
        <p:spPr>
          <a:xfrm>
            <a:off x="-1306195" y="516255"/>
            <a:ext cx="5108575" cy="4860925"/>
          </a:xfrm>
          <a:custGeom>
            <a:avLst/>
            <a:gdLst/>
            <a:ahLst/>
            <a:cxnLst>
              <a:cxn ang="17694720">
                <a:pos x="1854329" y="399941"/>
              </a:cxn>
              <a:cxn ang="5898240">
                <a:pos x="1910569" y="1548567"/>
              </a:cxn>
              <a:cxn ang="11796480">
                <a:pos x="1063161" y="1010327"/>
              </a:cxn>
            </a:cxnLst>
            <a:rect l="0" t="0" r="0" b="0"/>
            <a:pathLst>
              <a:path w="7662863" h="7292975">
                <a:moveTo>
                  <a:pt x="6806018" y="1348163"/>
                </a:moveTo>
                <a:lnTo>
                  <a:pt x="6806017" y="1348163"/>
                </a:lnTo>
                <a:cubicBezTo>
                  <a:pt x="7360319" y="1997976"/>
                  <a:pt x="7662863" y="2809493"/>
                  <a:pt x="7662863" y="3646488"/>
                </a:cubicBezTo>
                <a:cubicBezTo>
                  <a:pt x="7662863" y="4367870"/>
                  <a:pt x="7438044" y="5073044"/>
                  <a:pt x="7016849" y="5672795"/>
                </a:cubicBezTo>
                <a:lnTo>
                  <a:pt x="6753816" y="5505464"/>
                </a:lnTo>
                <a:cubicBezTo>
                  <a:pt x="7143359" y="4955747"/>
                  <a:pt x="7351380" y="4308610"/>
                  <a:pt x="7351380" y="3646488"/>
                </a:cubicBezTo>
                <a:cubicBezTo>
                  <a:pt x="7351380" y="2878465"/>
                  <a:pt x="7071598" y="2133979"/>
                  <a:pt x="6559295" y="1538782"/>
                </a:cubicBezTo>
                <a:close/>
              </a:path>
            </a:pathLst>
          </a:custGeom>
          <a:noFill/>
          <a:ln w="12700" cap="flat" cmpd="sng">
            <a:solidFill>
              <a:srgbClr val="83BCE1">
                <a:alpha val="30980"/>
              </a:srgbClr>
            </a:solidFill>
            <a:prstDash val="solid"/>
            <a:miter/>
            <a:headEnd type="none" w="med" len="med"/>
            <a:tailEnd type="none" w="med" len="med"/>
          </a:ln>
        </p:spPr>
        <p:txBody>
          <a:bodyPr/>
          <a:lstStyle/>
          <a:p>
            <a:endParaRPr lang="zh-CN" altLang="en-US"/>
          </a:p>
        </p:txBody>
      </p:sp>
      <p:sp>
        <p:nvSpPr>
          <p:cNvPr id="34" name="椭圆 33"/>
          <p:cNvSpPr>
            <a:spLocks noChangeArrowheads="1"/>
          </p:cNvSpPr>
          <p:nvPr/>
        </p:nvSpPr>
        <p:spPr bwMode="auto">
          <a:xfrm>
            <a:off x="2818130" y="1257300"/>
            <a:ext cx="551180" cy="551180"/>
          </a:xfrm>
          <a:prstGeom prst="ellipse">
            <a:avLst/>
          </a:prstGeom>
          <a:blipFill dpi="0" rotWithShape="1">
            <a:blip r:embed="rId3" cstate="print"/>
            <a:srcRect/>
            <a:stretch>
              <a:fillRect/>
            </a:stretch>
          </a:blipFill>
          <a:ln w="31750" algn="ctr">
            <a:no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645" b="0" i="0" u="none" strike="noStrike" kern="1200" cap="none" spc="0" normalizeH="0" baseline="0" noProof="0" dirty="0">
                <a:ln>
                  <a:noFill/>
                </a:ln>
                <a:solidFill>
                  <a:schemeClr val="lt1"/>
                </a:solidFill>
                <a:effectLst/>
                <a:uLnTx/>
                <a:uFillTx/>
                <a:latin typeface="+mn-lt"/>
                <a:ea typeface="+mn-ea"/>
                <a:cs typeface="+mn-cs"/>
                <a:sym typeface="+mn-ea"/>
              </a:rPr>
              <a:t>1</a:t>
            </a:r>
            <a:endParaRPr kumimoji="0" lang="zh-CN" altLang="en-US" sz="2645" b="0" i="0" u="none" strike="noStrike" kern="1200" cap="none" spc="0" normalizeH="0" baseline="0" noProof="0" dirty="0">
              <a:ln>
                <a:noFill/>
              </a:ln>
              <a:solidFill>
                <a:schemeClr val="lt1"/>
              </a:solidFill>
              <a:effectLst/>
              <a:uLnTx/>
              <a:uFillTx/>
              <a:latin typeface="+mn-lt"/>
              <a:ea typeface="+mn-ea"/>
              <a:cs typeface="+mn-cs"/>
              <a:sym typeface="+mn-ea"/>
            </a:endParaRPr>
          </a:p>
        </p:txBody>
      </p:sp>
      <p:sp>
        <p:nvSpPr>
          <p:cNvPr id="35" name="椭圆 34"/>
          <p:cNvSpPr>
            <a:spLocks noChangeArrowheads="1"/>
          </p:cNvSpPr>
          <p:nvPr/>
        </p:nvSpPr>
        <p:spPr bwMode="auto">
          <a:xfrm>
            <a:off x="3059430" y="3724275"/>
            <a:ext cx="551180" cy="551180"/>
          </a:xfrm>
          <a:prstGeom prst="ellipse">
            <a:avLst/>
          </a:prstGeom>
          <a:blipFill dpi="0" rotWithShape="1">
            <a:blip r:embed="rId4" cstate="print"/>
            <a:srcRect/>
            <a:stretch>
              <a:fillRect/>
            </a:stretch>
          </a:blipFill>
          <a:ln w="31750" algn="ctr">
            <a:no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645" b="0" i="0" u="none" strike="noStrike" kern="1200" cap="none" spc="0" normalizeH="0" baseline="0" noProof="0" dirty="0">
                <a:ln>
                  <a:noFill/>
                </a:ln>
                <a:solidFill>
                  <a:schemeClr val="lt1"/>
                </a:solidFill>
                <a:effectLst/>
                <a:uLnTx/>
                <a:uFillTx/>
                <a:latin typeface="+mn-lt"/>
                <a:ea typeface="+mn-ea"/>
                <a:cs typeface="+mn-cs"/>
                <a:sym typeface="+mn-ea"/>
              </a:rPr>
              <a:t>3</a:t>
            </a:r>
            <a:endParaRPr kumimoji="0" lang="zh-CN" altLang="en-US" sz="2645" b="0" i="0" u="none" strike="noStrike" kern="1200" cap="none" spc="0" normalizeH="0" baseline="0" noProof="0" dirty="0">
              <a:ln>
                <a:noFill/>
              </a:ln>
              <a:solidFill>
                <a:schemeClr val="lt1"/>
              </a:solidFill>
              <a:effectLst/>
              <a:uLnTx/>
              <a:uFillTx/>
              <a:latin typeface="+mn-lt"/>
              <a:ea typeface="+mn-ea"/>
              <a:cs typeface="+mn-cs"/>
              <a:sym typeface="+mn-ea"/>
            </a:endParaRPr>
          </a:p>
        </p:txBody>
      </p:sp>
      <p:grpSp>
        <p:nvGrpSpPr>
          <p:cNvPr id="41" name="Group 32"/>
          <p:cNvGrpSpPr/>
          <p:nvPr/>
        </p:nvGrpSpPr>
        <p:grpSpPr>
          <a:xfrm>
            <a:off x="900430" y="2500630"/>
            <a:ext cx="2321560" cy="722630"/>
            <a:chOff x="900430" y="2500630"/>
            <a:chExt cx="2321560" cy="722630"/>
          </a:xfrm>
        </p:grpSpPr>
        <p:sp>
          <p:nvSpPr>
            <p:cNvPr id="23563" name="文本框 43"/>
            <p:cNvSpPr txBox="1"/>
            <p:nvPr/>
          </p:nvSpPr>
          <p:spPr>
            <a:xfrm>
              <a:off x="900430" y="2500630"/>
              <a:ext cx="2321560" cy="646331"/>
            </a:xfrm>
            <a:prstGeom prst="rect">
              <a:avLst/>
            </a:prstGeom>
            <a:noFill/>
            <a:ln w="0">
              <a:noFill/>
            </a:ln>
          </p:spPr>
          <p:txBody>
            <a:bodyPr vert="horz" wrap="square" lIns="91440" tIns="45720" rIns="91440" bIns="45720" numCol="1" anchor="t">
              <a:spAutoFit/>
            </a:bodyPr>
            <a:lstStyle/>
            <a:p>
              <a:pPr marL="0" indent="0" algn="ctr" defTabSz="914400" eaLnBrk="0" fontAlgn="base" latinLnBrk="0">
                <a:lnSpc>
                  <a:spcPct val="100000"/>
                </a:lnSpc>
                <a:spcBef>
                  <a:spcPts val="0"/>
                </a:spcBef>
                <a:spcAft>
                  <a:spcPts val="0"/>
                </a:spcAft>
                <a:buFontTx/>
                <a:buNone/>
              </a:pPr>
              <a:r>
                <a:rPr lang="en-US" altLang="ko-KR" sz="3600" b="1" strike="noStrike" cap="none" dirty="0" smtClean="0">
                  <a:solidFill>
                    <a:srgbClr val="403D3C"/>
                  </a:solidFill>
                  <a:latin typeface="微软雅黑" panose="020B0503020204020204" pitchFamily="34" charset="-122"/>
                  <a:ea typeface="微软雅黑" panose="020B0503020204020204" pitchFamily="34" charset="-122"/>
                </a:rPr>
                <a:t>培训特点</a:t>
              </a:r>
              <a:endParaRPr lang="ko-KR" altLang="en-US" sz="3600" b="1" strike="noStrike" cap="none" dirty="0" smtClean="0">
                <a:solidFill>
                  <a:srgbClr val="403D3C"/>
                </a:solidFill>
                <a:latin typeface="微软雅黑" panose="020B0503020204020204" pitchFamily="34" charset="-122"/>
                <a:ea typeface="微软雅黑" panose="020B0503020204020204" pitchFamily="34" charset="-122"/>
              </a:endParaRPr>
            </a:p>
          </p:txBody>
        </p:sp>
        <p:sp>
          <p:nvSpPr>
            <p:cNvPr id="23564" name="文本框 44"/>
            <p:cNvSpPr txBox="1"/>
            <p:nvPr/>
          </p:nvSpPr>
          <p:spPr>
            <a:xfrm>
              <a:off x="1195070" y="2931160"/>
              <a:ext cx="1791970" cy="292100"/>
            </a:xfrm>
            <a:prstGeom prst="rect">
              <a:avLst/>
            </a:prstGeom>
            <a:noFill/>
            <a:ln w="0">
              <a:noFill/>
            </a:ln>
          </p:spPr>
          <p:txBody>
            <a:bodyPr vert="horz" wrap="square" lIns="91440" tIns="45720" rIns="91440" bIns="45720" numCol="1" anchor="t">
              <a:spAutoFit/>
            </a:bodyPr>
            <a:lstStyle/>
            <a:p>
              <a:pPr marL="0" indent="0" algn="l" defTabSz="914400" eaLnBrk="0" fontAlgn="base" latinLnBrk="0">
                <a:lnSpc>
                  <a:spcPct val="130000"/>
                </a:lnSpc>
                <a:spcBef>
                  <a:spcPts val="0"/>
                </a:spcBef>
                <a:spcAft>
                  <a:spcPts val="0"/>
                </a:spcAft>
                <a:buFontTx/>
                <a:buNone/>
              </a:pPr>
              <a:endParaRPr lang="ko-KR" altLang="en-US" sz="1000" b="0" strike="noStrike" cap="none" dirty="0" smtClean="0">
                <a:solidFill>
                  <a:srgbClr val="323232"/>
                </a:solidFill>
                <a:latin typeface="Calibri" panose="020F0502020204030204" pitchFamily="34" charset="0"/>
                <a:ea typeface="Calibri" panose="020F0502020204030204" pitchFamily="34" charset="0"/>
              </a:endParaRPr>
            </a:p>
          </p:txBody>
        </p:sp>
      </p:grpSp>
      <p:sp>
        <p:nvSpPr>
          <p:cNvPr id="44" name="文本框 45"/>
          <p:cNvSpPr txBox="1"/>
          <p:nvPr/>
        </p:nvSpPr>
        <p:spPr>
          <a:xfrm>
            <a:off x="3851275" y="1348105"/>
            <a:ext cx="4825365" cy="461010"/>
          </a:xfrm>
          <a:prstGeom prst="rect">
            <a:avLst/>
          </a:prstGeom>
          <a:noFill/>
          <a:ln w="9525">
            <a:noFill/>
          </a:ln>
        </p:spPr>
        <p:txBody>
          <a:bodyPr vert="horz" wrap="square" lIns="91440" tIns="45720" rIns="91440" bIns="45720" numCol="1" anchor="t">
            <a:spAutoFit/>
          </a:bodyPr>
          <a:lstStyle/>
          <a:p>
            <a:pPr marL="0" indent="0" algn="l" defTabSz="914400" eaLnBrk="0" fontAlgn="base" latinLnBrk="0">
              <a:lnSpc>
                <a:spcPct val="100000"/>
              </a:lnSpc>
              <a:spcBef>
                <a:spcPts val="0"/>
              </a:spcBef>
              <a:spcAft>
                <a:spcPts val="0"/>
              </a:spcAft>
              <a:buFontTx/>
              <a:buNone/>
            </a:pPr>
            <a:r>
              <a:rPr lang="en-US" altLang="ko-KR" sz="2400" b="1" strike="noStrike" cap="none" dirty="0" smtClean="0">
                <a:solidFill>
                  <a:srgbClr val="83BCE1"/>
                </a:solidFill>
                <a:latin typeface="微软雅黑" panose="020B0503020204020204" pitchFamily="34" charset="-122"/>
                <a:ea typeface="微软雅黑" panose="020B0503020204020204" pitchFamily="34" charset="-122"/>
              </a:rPr>
              <a:t>01.</a:t>
            </a:r>
            <a:r>
              <a:rPr lang="en-US" altLang="ko-KR" sz="2400" b="1" strike="noStrike" cap="none" dirty="0" smtClean="0">
                <a:solidFill>
                  <a:schemeClr val="tx1"/>
                </a:solidFill>
                <a:latin typeface="微软雅黑" panose="020B0503020204020204" pitchFamily="34" charset="-122"/>
                <a:ea typeface="微软雅黑" panose="020B0503020204020204" pitchFamily="34" charset="-122"/>
              </a:rPr>
              <a:t>举行开班典礼，强化培训意识</a:t>
            </a:r>
            <a:endParaRPr lang="ko-KR" altLang="en-US" sz="2400" b="1" strike="noStrike" cap="none" dirty="0" smtClean="0">
              <a:latin typeface="微软雅黑" panose="020B0503020204020204" pitchFamily="34" charset="-122"/>
              <a:ea typeface="微软雅黑" panose="020B0503020204020204" pitchFamily="34" charset="-122"/>
            </a:endParaRPr>
          </a:p>
        </p:txBody>
      </p:sp>
      <p:sp>
        <p:nvSpPr>
          <p:cNvPr id="45" name="文本框 46"/>
          <p:cNvSpPr txBox="1"/>
          <p:nvPr/>
        </p:nvSpPr>
        <p:spPr>
          <a:xfrm>
            <a:off x="3996055" y="2427605"/>
            <a:ext cx="4753610" cy="460375"/>
          </a:xfrm>
          <a:prstGeom prst="rect">
            <a:avLst/>
          </a:prstGeom>
          <a:noFill/>
          <a:ln w="9525">
            <a:noFill/>
          </a:ln>
        </p:spPr>
        <p:txBody>
          <a:bodyPr vert="horz" wrap="square" lIns="91440" tIns="45720" rIns="91440" bIns="45720" numCol="1" anchor="t">
            <a:spAutoFit/>
          </a:bodyPr>
          <a:lstStyle/>
          <a:p>
            <a:pPr marL="0" indent="0" algn="l" defTabSz="914400" eaLnBrk="0" fontAlgn="base" latinLnBrk="0">
              <a:lnSpc>
                <a:spcPct val="100000"/>
              </a:lnSpc>
              <a:spcBef>
                <a:spcPts val="0"/>
              </a:spcBef>
              <a:spcAft>
                <a:spcPts val="0"/>
              </a:spcAft>
              <a:buFontTx/>
              <a:buNone/>
            </a:pPr>
            <a:r>
              <a:rPr lang="en-US" altLang="ko-KR" sz="2400" b="1" strike="noStrike" cap="none" dirty="0" smtClean="0">
                <a:solidFill>
                  <a:srgbClr val="83BCE1"/>
                </a:solidFill>
                <a:latin typeface="微软雅黑" panose="020B0503020204020204" pitchFamily="34" charset="-122"/>
                <a:ea typeface="微软雅黑" panose="020B0503020204020204" pitchFamily="34" charset="-122"/>
              </a:rPr>
              <a:t>02.</a:t>
            </a:r>
            <a:r>
              <a:rPr lang="en-US" altLang="ko-KR" sz="2400" b="1" strike="noStrike" cap="none" dirty="0" smtClean="0">
                <a:latin typeface="微软雅黑" panose="020B0503020204020204" pitchFamily="34" charset="-122"/>
                <a:ea typeface="微软雅黑" panose="020B0503020204020204" pitchFamily="34" charset="-122"/>
              </a:rPr>
              <a:t>关注过程学习，</a:t>
            </a:r>
            <a:r>
              <a:rPr lang="zh-CN" altLang="en-US" sz="2400" b="1" strike="noStrike" cap="none" dirty="0" smtClean="0">
                <a:latin typeface="微软雅黑" panose="020B0503020204020204" pitchFamily="34" charset="-122"/>
                <a:ea typeface="微软雅黑" panose="020B0503020204020204" pitchFamily="34" charset="-122"/>
              </a:rPr>
              <a:t>打造优秀团队</a:t>
            </a:r>
            <a:r>
              <a:rPr lang="en-US" altLang="ko-KR" sz="1800" b="0" strike="noStrike" cap="none" dirty="0" smtClean="0">
                <a:latin typeface="Arial" panose="020B0604020202020204" pitchFamily="34" charset="0"/>
                <a:ea typeface="Arial" panose="020B0604020202020204" pitchFamily="34" charset="0"/>
              </a:rPr>
              <a:t> </a:t>
            </a:r>
            <a:endParaRPr lang="ko-KR" altLang="en-US" sz="1800" b="0" strike="noStrike" cap="none" dirty="0" smtClean="0">
              <a:latin typeface="Arial" panose="020B0604020202020204" pitchFamily="34" charset="0"/>
              <a:ea typeface="Arial" panose="020B0604020202020204" pitchFamily="34" charset="0"/>
            </a:endParaRPr>
          </a:p>
        </p:txBody>
      </p:sp>
      <p:sp>
        <p:nvSpPr>
          <p:cNvPr id="46" name="文本框 47"/>
          <p:cNvSpPr txBox="1"/>
          <p:nvPr/>
        </p:nvSpPr>
        <p:spPr>
          <a:xfrm>
            <a:off x="3924300" y="3435350"/>
            <a:ext cx="4753610" cy="460375"/>
          </a:xfrm>
          <a:prstGeom prst="rect">
            <a:avLst/>
          </a:prstGeom>
          <a:noFill/>
          <a:ln w="9525">
            <a:noFill/>
          </a:ln>
        </p:spPr>
        <p:txBody>
          <a:bodyPr vert="horz" wrap="square" lIns="91440" tIns="45720" rIns="91440" bIns="45720" numCol="1" anchor="t">
            <a:spAutoFit/>
          </a:bodyPr>
          <a:lstStyle/>
          <a:p>
            <a:pPr marL="0" indent="0" algn="l" defTabSz="914400" eaLnBrk="0" fontAlgn="base" latinLnBrk="0">
              <a:lnSpc>
                <a:spcPct val="100000"/>
              </a:lnSpc>
              <a:spcBef>
                <a:spcPts val="0"/>
              </a:spcBef>
              <a:spcAft>
                <a:spcPts val="0"/>
              </a:spcAft>
              <a:buFontTx/>
              <a:buNone/>
            </a:pPr>
            <a:r>
              <a:rPr lang="en-US" altLang="ko-KR" sz="2400" b="1" strike="noStrike" cap="none" dirty="0" smtClean="0">
                <a:solidFill>
                  <a:srgbClr val="83BCE1"/>
                </a:solidFill>
                <a:latin typeface="微软雅黑" panose="020B0503020204020204" pitchFamily="34" charset="-122"/>
                <a:ea typeface="微软雅黑" panose="020B0503020204020204" pitchFamily="34" charset="-122"/>
              </a:rPr>
              <a:t>03.</a:t>
            </a:r>
            <a:r>
              <a:rPr lang="en-US" altLang="ko-KR" sz="2400" b="1" strike="noStrike" cap="none" dirty="0" smtClean="0">
                <a:latin typeface="微软雅黑" panose="020B0503020204020204" pitchFamily="34" charset="-122"/>
                <a:ea typeface="微软雅黑" panose="020B0503020204020204" pitchFamily="34" charset="-122"/>
              </a:rPr>
              <a:t>开展多彩活动，</a:t>
            </a:r>
            <a:r>
              <a:rPr lang="zh-CN" altLang="ko-KR" sz="2400" b="1" strike="noStrike" cap="none" dirty="0" smtClean="0">
                <a:latin typeface="微软雅黑" panose="020B0503020204020204" pitchFamily="34" charset="-122"/>
                <a:ea typeface="微软雅黑" panose="020B0503020204020204" pitchFamily="34" charset="-122"/>
              </a:rPr>
              <a:t>增强</a:t>
            </a:r>
            <a:r>
              <a:rPr lang="en-US" altLang="ko-KR" sz="2400" b="1" strike="noStrike" cap="none" dirty="0" smtClean="0">
                <a:latin typeface="微软雅黑" panose="020B0503020204020204" pitchFamily="34" charset="-122"/>
                <a:ea typeface="微软雅黑" panose="020B0503020204020204" pitchFamily="34" charset="-122"/>
              </a:rPr>
              <a:t>培训活力</a:t>
            </a:r>
            <a:r>
              <a:rPr lang="en-US" altLang="ko-KR" sz="1800" b="0" strike="noStrike" cap="none" dirty="0" smtClean="0">
                <a:latin typeface="Arial" panose="020B0604020202020204" pitchFamily="34" charset="0"/>
                <a:ea typeface="Arial" panose="020B0604020202020204" pitchFamily="34" charset="0"/>
              </a:rPr>
              <a:t> </a:t>
            </a:r>
            <a:endParaRPr lang="ko-KR" altLang="en-US" sz="1800" b="0" strike="noStrike" cap="none" dirty="0" smtClean="0">
              <a:latin typeface="Arial" panose="020B0604020202020204" pitchFamily="34" charset="0"/>
              <a:ea typeface="Arial" panose="020B0604020202020204" pitchFamily="34" charset="0"/>
            </a:endParaRPr>
          </a:p>
        </p:txBody>
      </p:sp>
      <p:sp>
        <p:nvSpPr>
          <p:cNvPr id="48" name="椭圆 47"/>
          <p:cNvSpPr>
            <a:spLocks noChangeArrowheads="1"/>
          </p:cNvSpPr>
          <p:nvPr/>
        </p:nvSpPr>
        <p:spPr bwMode="auto">
          <a:xfrm>
            <a:off x="3348355" y="2284730"/>
            <a:ext cx="554355" cy="552450"/>
          </a:xfrm>
          <a:prstGeom prst="ellipse">
            <a:avLst/>
          </a:prstGeom>
          <a:blipFill dpi="0" rotWithShape="1">
            <a:blip r:embed="rId3" cstate="print"/>
            <a:srcRect/>
            <a:stretch>
              <a:fillRect/>
            </a:stretch>
          </a:blipFill>
          <a:ln w="31750" algn="ctr">
            <a:no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645" b="0" i="0" u="none" strike="noStrike" kern="1200" cap="none" spc="0" normalizeH="0" baseline="0" noProof="0" dirty="0">
                <a:ln>
                  <a:noFill/>
                </a:ln>
                <a:solidFill>
                  <a:schemeClr val="lt1"/>
                </a:solidFill>
                <a:effectLst/>
                <a:uLnTx/>
                <a:uFillTx/>
                <a:latin typeface="+mn-lt"/>
                <a:ea typeface="+mn-ea"/>
                <a:cs typeface="+mn-cs"/>
                <a:sym typeface="+mn-ea"/>
              </a:rPr>
              <a:t>2</a:t>
            </a:r>
            <a:endParaRPr kumimoji="0" lang="zh-CN" altLang="en-US" sz="2645" b="0" i="0" u="none" strike="noStrike" kern="1200" cap="none" spc="0" normalizeH="0" baseline="0" noProof="0" dirty="0">
              <a:ln>
                <a:noFill/>
              </a:ln>
              <a:solidFill>
                <a:schemeClr val="lt1"/>
              </a:solidFill>
              <a:effectLst/>
              <a:uLnTx/>
              <a:uFillTx/>
              <a:latin typeface="+mn-lt"/>
              <a:ea typeface="+mn-ea"/>
              <a:cs typeface="+mn-cs"/>
              <a:sym typeface="+mn-ea"/>
            </a:endParaRPr>
          </a:p>
        </p:txBody>
      </p:sp>
      <p:pic>
        <p:nvPicPr>
          <p:cNvPr id="18" name="图片 17" descr="C:/Users/Administrator/AppData/Roaming/JisuOffice/ETemp/8952_8557312/fImage3125446441.png"/>
          <p:cNvPicPr>
            <a:picLocks noChangeAspect="1"/>
          </p:cNvPicPr>
          <p:nvPr/>
        </p:nvPicPr>
        <p:blipFill rotWithShape="1">
          <a:blip r:embed="rId5" cstate="print">
            <a:extLst>
              <a:ext uri="{28A0092B-C50C-407E-A947-70E740481C1C}">
                <a14:useLocalDpi xmlns:a14="http://schemas.microsoft.com/office/drawing/2010/main" xmlns="" val="0"/>
              </a:ext>
            </a:extLst>
          </a:blip>
          <a:srcRect/>
          <a:stretch>
            <a:fillRect/>
          </a:stretch>
        </p:blipFill>
        <p:spPr>
          <a:xfrm>
            <a:off x="0" y="0"/>
            <a:ext cx="1037590" cy="105283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 calcmode="lin" valueType="num">
                                      <p:cBhvr>
                                        <p:cTn id="9" dur="500" fill="hold"/>
                                        <p:tgtEl>
                                          <p:spTgt spid="25"/>
                                        </p:tgtEl>
                                        <p:attrNameLst>
                                          <p:attrName>style.rotation</p:attrName>
                                        </p:attrNameLst>
                                      </p:cBhvr>
                                      <p:tavLst>
                                        <p:tav tm="0">
                                          <p:val>
                                            <p:fltVal val="360"/>
                                          </p:val>
                                        </p:tav>
                                        <p:tav tm="100000">
                                          <p:val>
                                            <p:fltVal val="0"/>
                                          </p:val>
                                        </p:tav>
                                      </p:tavLst>
                                    </p:anim>
                                    <p:animEffect transition="in" filter="fade">
                                      <p:cBhvr>
                                        <p:cTn id="10" dur="500"/>
                                        <p:tgtEl>
                                          <p:spTgt spid="25"/>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ppt_w</p:attrName>
                                        </p:attrNameLst>
                                      </p:cBhvr>
                                      <p:tavLst>
                                        <p:tav tm="0">
                                          <p:val>
                                            <p:fltVal val="0"/>
                                          </p:val>
                                        </p:tav>
                                        <p:tav tm="100000">
                                          <p:val>
                                            <p:strVal val="#ppt_w"/>
                                          </p:val>
                                        </p:tav>
                                      </p:tavLst>
                                    </p:anim>
                                    <p:anim calcmode="lin" valueType="num">
                                      <p:cBhvr>
                                        <p:cTn id="15" dur="500" fill="hold"/>
                                        <p:tgtEl>
                                          <p:spTgt spid="28"/>
                                        </p:tgtEl>
                                        <p:attrNameLst>
                                          <p:attrName>ppt_h</p:attrName>
                                        </p:attrNameLst>
                                      </p:cBhvr>
                                      <p:tavLst>
                                        <p:tav tm="0">
                                          <p:val>
                                            <p:fltVal val="0"/>
                                          </p:val>
                                        </p:tav>
                                        <p:tav tm="100000">
                                          <p:val>
                                            <p:strVal val="#ppt_h"/>
                                          </p:val>
                                        </p:tav>
                                      </p:tavLst>
                                    </p:anim>
                                    <p:anim calcmode="lin" valueType="num">
                                      <p:cBhvr>
                                        <p:cTn id="16" dur="500" fill="hold"/>
                                        <p:tgtEl>
                                          <p:spTgt spid="28"/>
                                        </p:tgtEl>
                                        <p:attrNameLst>
                                          <p:attrName>style.rotation</p:attrName>
                                        </p:attrNameLst>
                                      </p:cBhvr>
                                      <p:tavLst>
                                        <p:tav tm="0">
                                          <p:val>
                                            <p:fltVal val="360"/>
                                          </p:val>
                                        </p:tav>
                                        <p:tav tm="100000">
                                          <p:val>
                                            <p:fltVal val="0"/>
                                          </p:val>
                                        </p:tav>
                                      </p:tavLst>
                                    </p:anim>
                                    <p:animEffect transition="in" filter="fade">
                                      <p:cBhvr>
                                        <p:cTn id="17" dur="500"/>
                                        <p:tgtEl>
                                          <p:spTgt spid="28"/>
                                        </p:tgtEl>
                                      </p:cBhvr>
                                    </p:animEffect>
                                  </p:childTnLst>
                                </p:cTn>
                              </p:par>
                            </p:childTnLst>
                          </p:cTn>
                        </p:par>
                        <p:par>
                          <p:cTn id="18" fill="hold">
                            <p:stCondLst>
                              <p:cond delay="1000"/>
                            </p:stCondLst>
                            <p:childTnLst>
                              <p:par>
                                <p:cTn id="19" presetID="23" presetClass="entr" presetSubtype="272" fill="hold"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p:cTn id="21" dur="500" fill="hold"/>
                                        <p:tgtEl>
                                          <p:spTgt spid="41"/>
                                        </p:tgtEl>
                                        <p:attrNameLst>
                                          <p:attrName>ppt_w</p:attrName>
                                        </p:attrNameLst>
                                      </p:cBhvr>
                                      <p:tavLst>
                                        <p:tav tm="0">
                                          <p:val>
                                            <p:strVal val="2/3*#ppt_w"/>
                                          </p:val>
                                        </p:tav>
                                        <p:tav tm="100000">
                                          <p:val>
                                            <p:strVal val="#ppt_w"/>
                                          </p:val>
                                        </p:tav>
                                      </p:tavLst>
                                    </p:anim>
                                    <p:anim calcmode="lin" valueType="num">
                                      <p:cBhvr>
                                        <p:cTn id="22" dur="500" fill="hold"/>
                                        <p:tgtEl>
                                          <p:spTgt spid="41"/>
                                        </p:tgtEl>
                                        <p:attrNameLst>
                                          <p:attrName>ppt_h</p:attrName>
                                        </p:attrNameLst>
                                      </p:cBhvr>
                                      <p:tavLst>
                                        <p:tav tm="0">
                                          <p:val>
                                            <p:strVal val="2/3*#ppt_h"/>
                                          </p:val>
                                        </p:tav>
                                        <p:tav tm="100000">
                                          <p:val>
                                            <p:strVal val="#ppt_h"/>
                                          </p:val>
                                        </p:tav>
                                      </p:tavLst>
                                    </p:anim>
                                  </p:childTnLst>
                                </p:cTn>
                              </p:par>
                            </p:childTnLst>
                          </p:cTn>
                        </p:par>
                        <p:par>
                          <p:cTn id="23" fill="hold">
                            <p:stCondLst>
                              <p:cond delay="1500"/>
                            </p:stCondLst>
                            <p:childTnLst>
                              <p:par>
                                <p:cTn id="24" presetID="22" presetClass="entr" presetSubtype="1"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2000"/>
                            </p:stCondLst>
                            <p:childTnLst>
                              <p:par>
                                <p:cTn id="28" presetID="40" presetClass="entr" presetSubtype="0" fill="hold" grpId="0" nodeType="afterEffect">
                                  <p:stCondLst>
                                    <p:cond delay="0"/>
                                  </p:stCondLst>
                                  <p:iterate type="lt">
                                    <p:tmPct val="10000"/>
                                  </p:iterate>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anim calcmode="lin" valueType="num">
                                      <p:cBhvr>
                                        <p:cTn id="31" dur="500" fill="hold"/>
                                        <p:tgtEl>
                                          <p:spTgt spid="34"/>
                                        </p:tgtEl>
                                        <p:attrNameLst>
                                          <p:attrName>ppt_x</p:attrName>
                                        </p:attrNameLst>
                                      </p:cBhvr>
                                      <p:tavLst>
                                        <p:tav tm="0">
                                          <p:val>
                                            <p:strVal val="#ppt_x-.1"/>
                                          </p:val>
                                        </p:tav>
                                        <p:tav tm="100000">
                                          <p:val>
                                            <p:strVal val="#ppt_x"/>
                                          </p:val>
                                        </p:tav>
                                      </p:tavLst>
                                    </p:anim>
                                    <p:anim calcmode="lin" valueType="num">
                                      <p:cBhvr>
                                        <p:cTn id="32" dur="500" fill="hold"/>
                                        <p:tgtEl>
                                          <p:spTgt spid="34"/>
                                        </p:tgtEl>
                                        <p:attrNameLst>
                                          <p:attrName>ppt_y</p:attrName>
                                        </p:attrNameLst>
                                      </p:cBhvr>
                                      <p:tavLst>
                                        <p:tav tm="0">
                                          <p:val>
                                            <p:strVal val="#ppt_y"/>
                                          </p:val>
                                        </p:tav>
                                        <p:tav tm="100000">
                                          <p:val>
                                            <p:strVal val="#ppt_y"/>
                                          </p:val>
                                        </p:tav>
                                      </p:tavLst>
                                    </p:anim>
                                  </p:childTnLst>
                                </p:cTn>
                              </p:par>
                              <p:par>
                                <p:cTn id="33" presetID="40" presetClass="entr" presetSubtype="0" fill="hold" grpId="0" nodeType="withEffect">
                                  <p:stCondLst>
                                    <p:cond delay="0"/>
                                  </p:stCondLst>
                                  <p:iterate type="lt">
                                    <p:tmPct val="10000"/>
                                  </p:iterate>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anim calcmode="lin" valueType="num">
                                      <p:cBhvr>
                                        <p:cTn id="36" dur="500" fill="hold"/>
                                        <p:tgtEl>
                                          <p:spTgt spid="48"/>
                                        </p:tgtEl>
                                        <p:attrNameLst>
                                          <p:attrName>ppt_x</p:attrName>
                                        </p:attrNameLst>
                                      </p:cBhvr>
                                      <p:tavLst>
                                        <p:tav tm="0">
                                          <p:val>
                                            <p:strVal val="#ppt_x-.1"/>
                                          </p:val>
                                        </p:tav>
                                        <p:tav tm="100000">
                                          <p:val>
                                            <p:strVal val="#ppt_x"/>
                                          </p:val>
                                        </p:tav>
                                      </p:tavLst>
                                    </p:anim>
                                    <p:anim calcmode="lin" valueType="num">
                                      <p:cBhvr>
                                        <p:cTn id="37" dur="500" fill="hold"/>
                                        <p:tgtEl>
                                          <p:spTgt spid="48"/>
                                        </p:tgtEl>
                                        <p:attrNameLst>
                                          <p:attrName>ppt_y</p:attrName>
                                        </p:attrNameLst>
                                      </p:cBhvr>
                                      <p:tavLst>
                                        <p:tav tm="0">
                                          <p:val>
                                            <p:strVal val="#ppt_y"/>
                                          </p:val>
                                        </p:tav>
                                        <p:tav tm="100000">
                                          <p:val>
                                            <p:strVal val="#ppt_y"/>
                                          </p:val>
                                        </p:tav>
                                      </p:tavLst>
                                    </p:anim>
                                  </p:childTnLst>
                                </p:cTn>
                              </p:par>
                              <p:par>
                                <p:cTn id="38" presetID="40" presetClass="entr" presetSubtype="0" fill="hold" grpId="0" nodeType="withEffect">
                                  <p:stCondLst>
                                    <p:cond delay="0"/>
                                  </p:stCondLst>
                                  <p:iterate type="lt">
                                    <p:tmPct val="10000"/>
                                  </p:iterate>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anim calcmode="lin" valueType="num">
                                      <p:cBhvr>
                                        <p:cTn id="41" dur="500" fill="hold"/>
                                        <p:tgtEl>
                                          <p:spTgt spid="35"/>
                                        </p:tgtEl>
                                        <p:attrNameLst>
                                          <p:attrName>ppt_x</p:attrName>
                                        </p:attrNameLst>
                                      </p:cBhvr>
                                      <p:tavLst>
                                        <p:tav tm="0">
                                          <p:val>
                                            <p:strVal val="#ppt_x-.1"/>
                                          </p:val>
                                        </p:tav>
                                        <p:tav tm="100000">
                                          <p:val>
                                            <p:strVal val="#ppt_x"/>
                                          </p:val>
                                        </p:tav>
                                      </p:tavLst>
                                    </p:anim>
                                    <p:anim calcmode="lin" valueType="num">
                                      <p:cBhvr>
                                        <p:cTn id="42" dur="500" fill="hold"/>
                                        <p:tgtEl>
                                          <p:spTgt spid="35"/>
                                        </p:tgtEl>
                                        <p:attrNameLst>
                                          <p:attrName>ppt_y</p:attrName>
                                        </p:attrNameLst>
                                      </p:cBhvr>
                                      <p:tavLst>
                                        <p:tav tm="0">
                                          <p:val>
                                            <p:strVal val="#ppt_y"/>
                                          </p:val>
                                        </p:tav>
                                        <p:tav tm="100000">
                                          <p:val>
                                            <p:strVal val="#ppt_y"/>
                                          </p:val>
                                        </p:tav>
                                      </p:tavLst>
                                    </p:anim>
                                  </p:childTnLst>
                                </p:cTn>
                              </p:par>
                            </p:childTnLst>
                          </p:cTn>
                        </p:par>
                        <p:par>
                          <p:cTn id="43" fill="hold">
                            <p:stCondLst>
                              <p:cond delay="2500"/>
                            </p:stCondLst>
                            <p:childTnLst>
                              <p:par>
                                <p:cTn id="44" presetID="42" presetClass="entr" presetSubtype="0" fill="hold" grpId="0" nodeType="after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anim calcmode="lin" valueType="num">
                                      <p:cBhvr>
                                        <p:cTn id="47" dur="500" fill="hold"/>
                                        <p:tgtEl>
                                          <p:spTgt spid="44"/>
                                        </p:tgtEl>
                                        <p:attrNameLst>
                                          <p:attrName>ppt_x</p:attrName>
                                        </p:attrNameLst>
                                      </p:cBhvr>
                                      <p:tavLst>
                                        <p:tav tm="0">
                                          <p:val>
                                            <p:strVal val="#ppt_x"/>
                                          </p:val>
                                        </p:tav>
                                        <p:tav tm="100000">
                                          <p:val>
                                            <p:strVal val="#ppt_x"/>
                                          </p:val>
                                        </p:tav>
                                      </p:tavLst>
                                    </p:anim>
                                    <p:anim calcmode="lin" valueType="num">
                                      <p:cBhvr>
                                        <p:cTn id="48" dur="500" fill="hold"/>
                                        <p:tgtEl>
                                          <p:spTgt spid="44"/>
                                        </p:tgtEl>
                                        <p:attrNameLst>
                                          <p:attrName>ppt_y</p:attrName>
                                        </p:attrNameLst>
                                      </p:cBhvr>
                                      <p:tavLst>
                                        <p:tav tm="0">
                                          <p:val>
                                            <p:strVal val="#ppt_y+.1"/>
                                          </p:val>
                                        </p:tav>
                                        <p:tav tm="100000">
                                          <p:val>
                                            <p:strVal val="#ppt_y"/>
                                          </p:val>
                                        </p:tav>
                                      </p:tavLst>
                                    </p:anim>
                                  </p:childTnLst>
                                </p:cTn>
                              </p:par>
                            </p:childTnLst>
                          </p:cTn>
                        </p:par>
                        <p:par>
                          <p:cTn id="49" fill="hold">
                            <p:stCondLst>
                              <p:cond delay="3000"/>
                            </p:stCondLst>
                            <p:childTnLst>
                              <p:par>
                                <p:cTn id="50" presetID="42" presetClass="entr" presetSubtype="0"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1000"/>
                                        <p:tgtEl>
                                          <p:spTgt spid="45"/>
                                        </p:tgtEl>
                                      </p:cBhvr>
                                    </p:animEffect>
                                    <p:anim calcmode="lin" valueType="num">
                                      <p:cBhvr>
                                        <p:cTn id="53" dur="1000" fill="hold"/>
                                        <p:tgtEl>
                                          <p:spTgt spid="45"/>
                                        </p:tgtEl>
                                        <p:attrNameLst>
                                          <p:attrName>ppt_x</p:attrName>
                                        </p:attrNameLst>
                                      </p:cBhvr>
                                      <p:tavLst>
                                        <p:tav tm="0">
                                          <p:val>
                                            <p:strVal val="#ppt_x"/>
                                          </p:val>
                                        </p:tav>
                                        <p:tav tm="100000">
                                          <p:val>
                                            <p:strVal val="#ppt_x"/>
                                          </p:val>
                                        </p:tav>
                                      </p:tavLst>
                                    </p:anim>
                                    <p:anim calcmode="lin" valueType="num">
                                      <p:cBhvr>
                                        <p:cTn id="54" dur="1000" fill="hold"/>
                                        <p:tgtEl>
                                          <p:spTgt spid="45"/>
                                        </p:tgtEl>
                                        <p:attrNameLst>
                                          <p:attrName>ppt_y</p:attrName>
                                        </p:attrNameLst>
                                      </p:cBhvr>
                                      <p:tavLst>
                                        <p:tav tm="0">
                                          <p:val>
                                            <p:strVal val="#ppt_y+.1"/>
                                          </p:val>
                                        </p:tav>
                                        <p:tav tm="100000">
                                          <p:val>
                                            <p:strVal val="#ppt_y"/>
                                          </p:val>
                                        </p:tav>
                                      </p:tavLst>
                                    </p:anim>
                                  </p:childTnLst>
                                </p:cTn>
                              </p:par>
                            </p:childTnLst>
                          </p:cTn>
                        </p:par>
                        <p:par>
                          <p:cTn id="55" fill="hold">
                            <p:stCondLst>
                              <p:cond delay="4000"/>
                            </p:stCondLst>
                            <p:childTnLst>
                              <p:par>
                                <p:cTn id="56" presetID="42" presetClass="entr" presetSubtype="0"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1000"/>
                                        <p:tgtEl>
                                          <p:spTgt spid="46"/>
                                        </p:tgtEl>
                                      </p:cBhvr>
                                    </p:animEffect>
                                    <p:anim calcmode="lin" valueType="num">
                                      <p:cBhvr>
                                        <p:cTn id="59" dur="1000" fill="hold"/>
                                        <p:tgtEl>
                                          <p:spTgt spid="46"/>
                                        </p:tgtEl>
                                        <p:attrNameLst>
                                          <p:attrName>ppt_x</p:attrName>
                                        </p:attrNameLst>
                                      </p:cBhvr>
                                      <p:tavLst>
                                        <p:tav tm="0">
                                          <p:val>
                                            <p:strVal val="#ppt_x"/>
                                          </p:val>
                                        </p:tav>
                                        <p:tav tm="100000">
                                          <p:val>
                                            <p:strVal val="#ppt_x"/>
                                          </p:val>
                                        </p:tav>
                                      </p:tavLst>
                                    </p:anim>
                                    <p:anim calcmode="lin" valueType="num">
                                      <p:cBhvr>
                                        <p:cTn id="60" dur="1000" fill="hold"/>
                                        <p:tgtEl>
                                          <p:spTgt spid="46"/>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left)">
                                      <p:cBhvr>
                                        <p:cTn id="64" dur="500"/>
                                        <p:tgtEl>
                                          <p:spTgt spid="30"/>
                                        </p:tgtEl>
                                      </p:cBhvr>
                                    </p:animEffect>
                                  </p:childTnLst>
                                </p:cTn>
                              </p:par>
                              <p:par>
                                <p:cTn id="65" presetID="22" presetClass="entr" presetSubtype="8" fill="hold"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left)">
                                      <p:cBhvr>
                                        <p:cTn id="67" dur="500"/>
                                        <p:tgtEl>
                                          <p:spTgt spid="31"/>
                                        </p:tgtEl>
                                      </p:cBhvr>
                                    </p:animEffect>
                                  </p:childTnLst>
                                </p:cTn>
                              </p:par>
                              <p:par>
                                <p:cTn id="68" presetID="22" presetClass="entr" presetSubtype="8" fill="hold"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wipe(left)">
                                      <p:cBhvr>
                                        <p:cTn id="7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animBg="1"/>
      <p:bldP spid="34" grpId="0" animBg="1"/>
      <p:bldP spid="35" grpId="0" animBg="1"/>
      <p:bldP spid="44" grpId="0"/>
      <p:bldP spid="45" grpId="0"/>
      <p:bldP spid="46" grpId="0"/>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37590" y="407035"/>
            <a:ext cx="7430135" cy="645795"/>
          </a:xfrm>
          <a:prstGeom prst="rect">
            <a:avLst/>
          </a:prstGeom>
          <a:noFill/>
        </p:spPr>
        <p:txBody>
          <a:bodyPr vert="horz" wrap="square" lIns="91440" tIns="45720" rIns="91440" bIns="45720" anchor="t">
            <a:spAutoFit/>
          </a:bodyPr>
          <a:lstStyle/>
          <a:p>
            <a:pPr marL="0" indent="0" algn="l" defTabSz="914400" eaLnBrk="0" fontAlgn="auto">
              <a:lnSpc>
                <a:spcPct val="100000"/>
              </a:lnSpc>
              <a:spcBef>
                <a:spcPts val="0"/>
              </a:spcBef>
              <a:spcAft>
                <a:spcPts val="0"/>
              </a:spcAft>
              <a:buFontTx/>
              <a:buNone/>
            </a:pPr>
            <a:r>
              <a:rPr lang="en-US" altLang="ko-KR" sz="1800" b="0" strike="noStrike" cap="none" dirty="0" smtClean="0">
                <a:latin typeface="Calibri" panose="020F0502020204030204" pitchFamily="34" charset="0"/>
                <a:ea typeface="Calibri" panose="020F0502020204030204" pitchFamily="34" charset="0"/>
              </a:rPr>
              <a:t>    11</a:t>
            </a:r>
            <a:r>
              <a:rPr lang="en-US" altLang="ko-KR" sz="1800" b="0" strike="noStrike" cap="none" dirty="0" smtClean="0">
                <a:latin typeface="宋体" panose="02010600030101010101" pitchFamily="2" charset="-122"/>
                <a:ea typeface="宋体" panose="02010600030101010101" pitchFamily="2" charset="-122"/>
              </a:rPr>
              <a:t>月</a:t>
            </a:r>
            <a:r>
              <a:rPr lang="en-US" altLang="ko-KR" sz="1800" b="0" strike="noStrike" cap="none" dirty="0" smtClean="0">
                <a:latin typeface="Calibri" panose="020F0502020204030204" pitchFamily="34" charset="0"/>
                <a:ea typeface="Calibri" panose="020F0502020204030204" pitchFamily="34" charset="0"/>
              </a:rPr>
              <a:t>14</a:t>
            </a:r>
            <a:r>
              <a:rPr lang="en-US" altLang="ko-KR" sz="1800" b="0" strike="noStrike" cap="none" dirty="0" smtClean="0">
                <a:latin typeface="宋体" panose="02010600030101010101" pitchFamily="2" charset="-122"/>
                <a:ea typeface="宋体" panose="02010600030101010101" pitchFamily="2" charset="-122"/>
              </a:rPr>
              <a:t>日来自岳阳市区、县的各地中小学校长70名聚集湖南理工学院参加</a:t>
            </a:r>
            <a:r>
              <a:rPr lang="en-US" altLang="ko-KR" sz="1800" b="1" strike="noStrike" cap="none" dirty="0" smtClean="0">
                <a:latin typeface="方正姚体" panose="02010601030101010101" charset="-122"/>
                <a:ea typeface="方正姚体" panose="02010601030101010101" charset="-122"/>
              </a:rPr>
              <a:t>国培计划（2018）岳阳市中小学校本研修骨干校长培训班学习。</a:t>
            </a:r>
            <a:endParaRPr lang="ko-KR" altLang="en-US" sz="1800" b="1" strike="noStrike" cap="none" dirty="0" smtClean="0">
              <a:latin typeface="方正姚体" panose="02010601030101010101" charset="-122"/>
              <a:ea typeface="方正姚体" panose="02010601030101010101" charset="-122"/>
            </a:endParaRPr>
          </a:p>
        </p:txBody>
      </p:sp>
      <p:pic>
        <p:nvPicPr>
          <p:cNvPr id="3" name="图片 2" descr="C:/Users/Administrator/AppData/Roaming/JisuOffice/ETemp/8952_8557312/fImage2925055348467.png"/>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a:fillRect/>
          </a:stretch>
        </p:blipFill>
        <p:spPr>
          <a:xfrm>
            <a:off x="1888490" y="1419622"/>
            <a:ext cx="5648325" cy="3460750"/>
          </a:xfrm>
          <a:prstGeom prst="rect">
            <a:avLst/>
          </a:prstGeom>
          <a:noFill/>
        </p:spPr>
      </p:pic>
      <p:sp>
        <p:nvSpPr>
          <p:cNvPr id="4" name="矩形 3"/>
          <p:cNvSpPr/>
          <p:nvPr/>
        </p:nvSpPr>
        <p:spPr>
          <a:xfrm>
            <a:off x="1274870" y="0"/>
            <a:ext cx="4836580" cy="461665"/>
          </a:xfrm>
          <a:prstGeom prst="rect">
            <a:avLst/>
          </a:prstGeom>
          <a:noFill/>
          <a:ln w="0">
            <a:noFill/>
          </a:ln>
        </p:spPr>
        <p:txBody>
          <a:bodyPr vert="horz" wrap="none" lIns="91440" tIns="45720" rIns="91440" bIns="45720" anchor="t">
            <a:spAutoFit/>
          </a:bodyPr>
          <a:lstStyle/>
          <a:p>
            <a:pPr marL="0" indent="0" algn="ctr" defTabSz="914400" eaLnBrk="0" fontAlgn="base" latinLnBrk="0">
              <a:lnSpc>
                <a:spcPct val="100000"/>
              </a:lnSpc>
              <a:spcBef>
                <a:spcPts val="0"/>
              </a:spcBef>
              <a:spcAft>
                <a:spcPts val="0"/>
              </a:spcAft>
              <a:buFontTx/>
              <a:buNone/>
            </a:pPr>
            <a:r>
              <a:rPr lang="en-US" altLang="ko-KR" sz="2400" b="1" i="1" strike="noStrike" cap="none" dirty="0" smtClean="0">
                <a:latin typeface="微软雅黑" pitchFamily="34" charset="-122"/>
                <a:ea typeface="微软雅黑" pitchFamily="34" charset="-122"/>
              </a:rPr>
              <a:t>01．举行开班典礼，强化培训意识</a:t>
            </a:r>
            <a:endParaRPr lang="ko-KR" altLang="en-US" sz="2400" b="1" i="1" strike="noStrike" cap="none" dirty="0" smtClean="0">
              <a:latin typeface="微软雅黑" pitchFamily="34" charset="-122"/>
            </a:endParaRPr>
          </a:p>
        </p:txBody>
      </p:sp>
      <p:cxnSp>
        <p:nvCxnSpPr>
          <p:cNvPr id="5" name="直接连接符 4"/>
          <p:cNvCxnSpPr/>
          <p:nvPr/>
        </p:nvCxnSpPr>
        <p:spPr>
          <a:xfrm>
            <a:off x="1187450" y="460375"/>
            <a:ext cx="5473065" cy="635"/>
          </a:xfrm>
          <a:prstGeom prst="line">
            <a:avLst/>
          </a:prstGeom>
          <a:ln w="22225" cap="flat" cmpd="sng">
            <a:solidFill>
              <a:srgbClr val="403D3C">
                <a:alpha val="100000"/>
              </a:srgbClr>
            </a:solidFill>
            <a:prstDash val="solid"/>
            <a:round/>
          </a:ln>
        </p:spPr>
        <p:style>
          <a:lnRef idx="1">
            <a:schemeClr val="accent1"/>
          </a:lnRef>
          <a:fillRef idx="0">
            <a:schemeClr val="accent1"/>
          </a:fillRef>
          <a:effectRef idx="0">
            <a:schemeClr val="accent1"/>
          </a:effectRef>
          <a:fontRef idx="minor">
            <a:schemeClr val="tx1"/>
          </a:fontRef>
        </p:style>
      </p:cxnSp>
      <p:pic>
        <p:nvPicPr>
          <p:cNvPr id="6" name="图片 5" descr="C:/Users/Administrator/AppData/Roaming/JisuOffice/ETemp/8952_8557312/fImage3125446441.png"/>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a:fillRect/>
          </a:stretch>
        </p:blipFill>
        <p:spPr>
          <a:xfrm>
            <a:off x="0" y="0"/>
            <a:ext cx="1037590" cy="105283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Administrator/AppData/Roaming/JisuOffice/ETemp/8952_8557312/fImage1233615976334.jpeg"/>
          <p:cNvPicPr>
            <a:picLocks noChangeAspect="1"/>
          </p:cNvPicPr>
          <p:nvPr/>
        </p:nvPicPr>
        <p:blipFill rotWithShape="1">
          <a:blip r:embed="rId2" cstate="print">
            <a:extLst>
              <a:ext uri="{28A0092B-C50C-407E-A947-70E740481C1C}">
                <a14:useLocalDpi xmlns:a14="http://schemas.microsoft.com/office/drawing/2010/main" xmlns="" val="0"/>
              </a:ext>
            </a:extLst>
          </a:blip>
          <a:stretch>
            <a:fillRect/>
          </a:stretch>
        </p:blipFill>
        <p:spPr>
          <a:xfrm>
            <a:off x="107315" y="1178560"/>
            <a:ext cx="3629025" cy="3173095"/>
          </a:xfrm>
          <a:prstGeom prst="hexagon">
            <a:avLst/>
          </a:prstGeom>
          <a:noFill/>
        </p:spPr>
      </p:pic>
      <p:sp>
        <p:nvSpPr>
          <p:cNvPr id="3" name="文本框 2"/>
          <p:cNvSpPr txBox="1"/>
          <p:nvPr/>
        </p:nvSpPr>
        <p:spPr>
          <a:xfrm>
            <a:off x="1037590" y="221615"/>
            <a:ext cx="4532630" cy="831215"/>
          </a:xfrm>
          <a:prstGeom prst="rect">
            <a:avLst/>
          </a:prstGeom>
          <a:noFill/>
          <a:ln w="0">
            <a:noFill/>
          </a:ln>
        </p:spPr>
        <p:txBody>
          <a:bodyPr vert="horz" wrap="square" lIns="89535" tIns="46355" rIns="89535" bIns="46355" anchor="t">
            <a:spAutoFit/>
          </a:bodyPr>
          <a:lstStyle/>
          <a:p>
            <a:pPr marL="0" indent="0" algn="l" defTabSz="508000" fontAlgn="auto">
              <a:lnSpc>
                <a:spcPct val="100000"/>
              </a:lnSpc>
              <a:spcBef>
                <a:spcPts val="0"/>
              </a:spcBef>
              <a:spcAft>
                <a:spcPts val="0"/>
              </a:spcAft>
              <a:buFontTx/>
              <a:buNone/>
            </a:pPr>
            <a:r>
              <a:rPr lang="en-US" altLang="ko-KR" sz="2400" b="1" strike="noStrike" cap="none" dirty="0" smtClean="0">
                <a:latin typeface="微软雅黑" pitchFamily="34" charset="-122"/>
                <a:ea typeface="微软雅黑" pitchFamily="34" charset="-122"/>
              </a:rPr>
              <a:t>刘创教授热情洋溢地进行开班致辞，并表达美好祝愿</a:t>
            </a:r>
            <a:endParaRPr lang="ko-KR" altLang="en-US" sz="2400" b="1" strike="noStrike" cap="none" dirty="0" smtClean="0">
              <a:latin typeface="微软雅黑" pitchFamily="34" charset="-122"/>
            </a:endParaRPr>
          </a:p>
        </p:txBody>
      </p:sp>
      <p:pic>
        <p:nvPicPr>
          <p:cNvPr id="4" name="图片 3" descr="C:/Users/Administrator/AppData/Roaming/JisuOffice/ETemp/8952_8557312/fImage1245575996500.jpeg"/>
          <p:cNvPicPr>
            <a:picLocks noChangeAspect="1"/>
          </p:cNvPicPr>
          <p:nvPr/>
        </p:nvPicPr>
        <p:blipFill rotWithShape="1">
          <a:blip r:embed="rId3" cstate="print">
            <a:extLst>
              <a:ext uri="{28A0092B-C50C-407E-A947-70E740481C1C}">
                <a14:useLocalDpi xmlns:a14="http://schemas.microsoft.com/office/drawing/2010/main" xmlns="" val="0"/>
              </a:ext>
            </a:extLst>
          </a:blip>
          <a:stretch>
            <a:fillRect/>
          </a:stretch>
        </p:blipFill>
        <p:spPr>
          <a:xfrm>
            <a:off x="3736340" y="1178560"/>
            <a:ext cx="3746500" cy="3152775"/>
          </a:xfrm>
          <a:prstGeom prst="hexagon">
            <a:avLst/>
          </a:prstGeom>
          <a:noFill/>
        </p:spPr>
      </p:pic>
      <p:pic>
        <p:nvPicPr>
          <p:cNvPr id="6" name="图片 5" descr="C:/Users/Administrator/AppData/Roaming/JisuOffice/ETemp/8952_8557312/fImage3125446441.png"/>
          <p:cNvPicPr>
            <a:picLocks noChangeAspect="1"/>
          </p:cNvPicPr>
          <p:nvPr/>
        </p:nvPicPr>
        <p:blipFill rotWithShape="1">
          <a:blip r:embed="rId4" cstate="print">
            <a:extLst>
              <a:ext uri="{28A0092B-C50C-407E-A947-70E740481C1C}">
                <a14:useLocalDpi xmlns:a14="http://schemas.microsoft.com/office/drawing/2010/main" xmlns="" val="0"/>
              </a:ext>
            </a:extLst>
          </a:blip>
          <a:srcRect/>
          <a:stretch>
            <a:fillRect/>
          </a:stretch>
        </p:blipFill>
        <p:spPr>
          <a:xfrm>
            <a:off x="0" y="0"/>
            <a:ext cx="1037590" cy="1052830"/>
          </a:xfrm>
          <a:prstGeom prst="rect">
            <a:avLst/>
          </a:prstGeom>
          <a:noFill/>
        </p:spPr>
      </p:pic>
      <p:sp>
        <p:nvSpPr>
          <p:cNvPr id="8" name="TextBox 7"/>
          <p:cNvSpPr txBox="1"/>
          <p:nvPr/>
        </p:nvSpPr>
        <p:spPr>
          <a:xfrm>
            <a:off x="7308304" y="339502"/>
            <a:ext cx="1477328" cy="3323987"/>
          </a:xfrm>
          <a:prstGeom prst="rect">
            <a:avLst/>
          </a:prstGeom>
          <a:noFill/>
        </p:spPr>
        <p:txBody>
          <a:bodyPr vert="eaVert" wrap="none" rtlCol="0">
            <a:spAutoFit/>
          </a:bodyPr>
          <a:lstStyle/>
          <a:p>
            <a:r>
              <a:rPr lang="zh-CN" altLang="en-US" sz="2800" b="1" dirty="0" smtClean="0">
                <a:solidFill>
                  <a:schemeClr val="tx1">
                    <a:lumMod val="95000"/>
                    <a:lumOff val="5000"/>
                  </a:schemeClr>
                </a:solidFill>
                <a:latin typeface="微软雅黑" panose="020B0503020204020204" pitchFamily="34" charset="-122"/>
                <a:ea typeface="微软雅黑" panose="020B0503020204020204" pitchFamily="34" charset="-122"/>
              </a:rPr>
              <a:t>市教师科科长潘</a:t>
            </a:r>
            <a:endParaRPr lang="en-US" altLang="zh-CN" sz="2800" b="1" dirty="0" smtClean="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2800" b="1" dirty="0" smtClean="0">
                <a:solidFill>
                  <a:schemeClr val="tx1">
                    <a:lumMod val="95000"/>
                    <a:lumOff val="5000"/>
                  </a:schemeClr>
                </a:solidFill>
                <a:latin typeface="微软雅黑" panose="020B0503020204020204" pitchFamily="34" charset="-122"/>
                <a:ea typeface="微软雅黑" panose="020B0503020204020204" pitchFamily="34" charset="-122"/>
              </a:rPr>
              <a:t>科长对我们提出严格</a:t>
            </a:r>
            <a:endParaRPr lang="en-US" altLang="zh-CN" sz="2800" b="1" dirty="0" smtClean="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2800" b="1" dirty="0" smtClean="0">
                <a:solidFill>
                  <a:schemeClr val="tx1">
                    <a:lumMod val="95000"/>
                    <a:lumOff val="5000"/>
                  </a:schemeClr>
                </a:solidFill>
                <a:latin typeface="微软雅黑" panose="020B0503020204020204" pitchFamily="34" charset="-122"/>
                <a:ea typeface="微软雅黑" panose="020B0503020204020204" pitchFamily="34" charset="-122"/>
              </a:rPr>
              <a:t>的要求</a:t>
            </a:r>
            <a:endParaRPr lang="zh-CN" altLang="en-US" sz="2800" b="1" dirty="0" smtClean="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000">
        <p:wipe/>
      </p:transition>
    </mc:Choice>
    <mc:Fallback>
      <p:transition spd="slow">
        <p:wip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Administrator/AppData/Roaming/JisuOffice/ETemp/8952_8557312/fImage1172256019169.jpeg"/>
          <p:cNvPicPr>
            <a:picLocks noChangeAspect="1"/>
          </p:cNvPicPr>
          <p:nvPr/>
        </p:nvPicPr>
        <p:blipFill rotWithShape="1">
          <a:blip r:embed="rId2" cstate="print">
            <a:extLst>
              <a:ext uri="{28A0092B-C50C-407E-A947-70E740481C1C}">
                <a14:useLocalDpi xmlns:a14="http://schemas.microsoft.com/office/drawing/2010/main" xmlns="" val="0"/>
              </a:ext>
            </a:extLst>
          </a:blip>
          <a:stretch>
            <a:fillRect/>
          </a:stretch>
        </p:blipFill>
        <p:spPr>
          <a:xfrm>
            <a:off x="1210448" y="267494"/>
            <a:ext cx="2497455" cy="3321050"/>
          </a:xfrm>
          <a:prstGeom prst="ellipse">
            <a:avLst/>
          </a:prstGeom>
          <a:noFill/>
        </p:spPr>
      </p:pic>
      <p:sp>
        <p:nvSpPr>
          <p:cNvPr id="3" name="文本框 2"/>
          <p:cNvSpPr txBox="1"/>
          <p:nvPr/>
        </p:nvSpPr>
        <p:spPr>
          <a:xfrm>
            <a:off x="755576" y="3588544"/>
            <a:ext cx="3308751" cy="832279"/>
          </a:xfrm>
          <a:prstGeom prst="rect">
            <a:avLst/>
          </a:prstGeom>
          <a:noFill/>
          <a:ln w="0">
            <a:noFill/>
          </a:ln>
        </p:spPr>
        <p:txBody>
          <a:bodyPr vert="horz" wrap="square" lIns="89535" tIns="46355" rIns="89535" bIns="46355" anchor="t">
            <a:spAutoFit/>
          </a:bodyPr>
          <a:lstStyle/>
          <a:p>
            <a:pPr marL="0" indent="0" algn="l" defTabSz="508000" fontAlgn="auto">
              <a:lnSpc>
                <a:spcPct val="100000"/>
              </a:lnSpc>
              <a:spcBef>
                <a:spcPts val="0"/>
              </a:spcBef>
              <a:spcAft>
                <a:spcPts val="0"/>
              </a:spcAft>
              <a:buFontTx/>
              <a:buNone/>
            </a:pPr>
            <a:r>
              <a:rPr lang="en-US" altLang="ko-KR" sz="2400" b="1" strike="noStrike" cap="none" dirty="0" err="1" smtClean="0">
                <a:latin typeface="微软雅黑" pitchFamily="34" charset="-122"/>
                <a:ea typeface="微软雅黑" pitchFamily="34" charset="-122"/>
              </a:rPr>
              <a:t>岳阳市第六中学李远校长代表全体学员发言</a:t>
            </a:r>
            <a:endParaRPr lang="ko-KR" altLang="en-US" sz="2400" b="1" strike="noStrike" cap="none" dirty="0" smtClean="0">
              <a:latin typeface="微软雅黑" pitchFamily="34" charset="-122"/>
            </a:endParaRPr>
          </a:p>
        </p:txBody>
      </p:sp>
      <p:pic>
        <p:nvPicPr>
          <p:cNvPr id="4" name="图片 3" descr="C:/Users/Administrator/AppData/Roaming/JisuOffice/ETemp/8952_8557312/fImage3125446441.png"/>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a:fillRect/>
          </a:stretch>
        </p:blipFill>
        <p:spPr>
          <a:xfrm>
            <a:off x="0" y="0"/>
            <a:ext cx="1037590" cy="1052830"/>
          </a:xfrm>
          <a:prstGeom prst="rect">
            <a:avLst/>
          </a:prstGeom>
          <a:noFill/>
        </p:spPr>
      </p:pic>
      <p:pic>
        <p:nvPicPr>
          <p:cNvPr id="5" name="图片 4" descr="C:/Users/Administrator/AppData/Roaming/JisuOffice/ETemp/8952_8557312/fImage624665805724.jpeg"/>
          <p:cNvPicPr>
            <a:picLocks noChangeAspect="1"/>
          </p:cNvPicPr>
          <p:nvPr/>
        </p:nvPicPr>
        <p:blipFill rotWithShape="1">
          <a:blip r:embed="rId4" cstate="print">
            <a:extLst>
              <a:ext uri="{28A0092B-C50C-407E-A947-70E740481C1C}">
                <a14:useLocalDpi xmlns:a14="http://schemas.microsoft.com/office/drawing/2010/main" xmlns="" val="0"/>
              </a:ext>
            </a:extLst>
          </a:blip>
          <a:srcRect/>
          <a:stretch>
            <a:fillRect/>
          </a:stretch>
        </p:blipFill>
        <p:spPr>
          <a:xfrm>
            <a:off x="4716016" y="483518"/>
            <a:ext cx="3760470" cy="2688590"/>
          </a:xfrm>
          <a:prstGeom prst="rect">
            <a:avLst/>
          </a:prstGeom>
          <a:noFill/>
        </p:spPr>
      </p:pic>
      <p:sp>
        <p:nvSpPr>
          <p:cNvPr id="6" name="形状 3"/>
          <p:cNvSpPr/>
          <p:nvPr/>
        </p:nvSpPr>
        <p:spPr>
          <a:xfrm>
            <a:off x="5220072" y="3172108"/>
            <a:ext cx="3149228" cy="202473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508000" fontAlgn="auto">
              <a:lnSpc>
                <a:spcPct val="100000"/>
              </a:lnSpc>
              <a:spcBef>
                <a:spcPts val="0"/>
              </a:spcBef>
              <a:spcAft>
                <a:spcPts val="0"/>
              </a:spcAft>
              <a:buFontTx/>
              <a:buNone/>
            </a:pPr>
            <a:r>
              <a:rPr lang="en-US" altLang="ko-KR" sz="2000" b="1" strike="noStrike" cap="none" dirty="0" smtClean="0">
                <a:latin typeface="微软雅黑" pitchFamily="34" charset="-122"/>
                <a:ea typeface="微软雅黑" pitchFamily="34" charset="-122"/>
              </a:rPr>
              <a:t>温婉典雅的班主任提出培训要求</a:t>
            </a:r>
            <a:endParaRPr lang="ko-KR" altLang="en-US" sz="2000" b="1" strike="noStrike" cap="none" dirty="0" smtClean="0">
              <a:latin typeface="微软雅黑" pitchFamily="34"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000">
        <p:wipe/>
      </p:transition>
    </mc:Choice>
    <mc:Fallback>
      <p:transition spd="slow">
        <p:wip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形状 8"/>
          <p:cNvSpPr/>
          <p:nvPr/>
        </p:nvSpPr>
        <p:spPr>
          <a:xfrm>
            <a:off x="2195830" y="987425"/>
            <a:ext cx="5973445" cy="3733800"/>
          </a:xfrm>
          <a:custGeom>
            <a:avLst/>
            <a:gdLst/>
            <a:ahLst/>
            <a:cxnLst>
              <a:cxn ang="5898240">
                <a:pos x="0" y="3733565"/>
              </a:cxn>
              <a:cxn ang="17694720">
                <a:pos x="4987729" y="0"/>
              </a:cxn>
              <a:cxn ang="0">
                <a:pos x="5973704" y="746713"/>
              </a:cxn>
              <a:cxn ang="5898240">
                <a:pos x="5198063" y="1866783"/>
              </a:cxn>
            </a:cxnLst>
            <a:rect l="0" t="0" r="0" b="0"/>
            <a:pathLst>
              <a:path w="8128000" h="5080000">
                <a:moveTo>
                  <a:pt x="0" y="5080000"/>
                </a:moveTo>
                <a:cubicBezTo>
                  <a:pt x="903111" y="2822223"/>
                  <a:pt x="3189111" y="1340556"/>
                  <a:pt x="6858000" y="635000"/>
                </a:cubicBezTo>
                <a:lnTo>
                  <a:pt x="6786453" y="0"/>
                </a:lnTo>
                <a:lnTo>
                  <a:pt x="8128000" y="1016000"/>
                </a:lnTo>
                <a:lnTo>
                  <a:pt x="7072642" y="2540000"/>
                </a:lnTo>
                <a:lnTo>
                  <a:pt x="7001095" y="1905000"/>
                </a:lnTo>
                <a:cubicBezTo>
                  <a:pt x="3688365" y="2187222"/>
                  <a:pt x="1354667" y="3245555"/>
                  <a:pt x="0" y="5080000"/>
                </a:cubicBezTo>
                <a:close/>
              </a:path>
            </a:pathLst>
          </a:custGeom>
          <a:blipFill rotWithShape="1">
            <a:blip r:embed="rId3" cstate="print"/>
            <a:stretch>
              <a:fillRect/>
            </a:stretch>
          </a:blipFill>
          <a:ln w="9525">
            <a:noFill/>
          </a:ln>
        </p:spPr>
        <p:txBody>
          <a:bodyPr/>
          <a:lstStyle/>
          <a:p>
            <a:endParaRPr lang="zh-CN" altLang="en-US"/>
          </a:p>
        </p:txBody>
      </p:sp>
      <p:sp>
        <p:nvSpPr>
          <p:cNvPr id="33" name="椭圆 32"/>
          <p:cNvSpPr>
            <a:spLocks noChangeArrowheads="1"/>
          </p:cNvSpPr>
          <p:nvPr/>
        </p:nvSpPr>
        <p:spPr bwMode="auto">
          <a:xfrm>
            <a:off x="2936875" y="3606800"/>
            <a:ext cx="155575" cy="155575"/>
          </a:xfrm>
          <a:prstGeom prst="ellipse">
            <a:avLst/>
          </a:prstGeom>
          <a:blipFill dpi="0" rotWithShape="1">
            <a:blip r:embed="rId4" cstate="print"/>
            <a:srcRect/>
            <a:stretch>
              <a:fillRect/>
            </a:stretch>
          </a:blipFill>
          <a:ln w="12700" algn="ctr">
            <a:solidFill>
              <a:srgbClr val="FFFFFF"/>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sp>
        <p:nvSpPr>
          <p:cNvPr id="34" name="椭圆 33"/>
          <p:cNvSpPr>
            <a:spLocks noChangeArrowheads="1"/>
          </p:cNvSpPr>
          <p:nvPr/>
        </p:nvSpPr>
        <p:spPr bwMode="auto">
          <a:xfrm>
            <a:off x="4308475" y="2592705"/>
            <a:ext cx="281305" cy="281305"/>
          </a:xfrm>
          <a:prstGeom prst="ellipse">
            <a:avLst/>
          </a:prstGeom>
          <a:blipFill dpi="0" rotWithShape="1">
            <a:blip r:embed="rId5" cstate="print"/>
            <a:srcRect/>
            <a:stretch>
              <a:fillRect/>
            </a:stretch>
          </a:blipFill>
          <a:ln w="12700" algn="ctr">
            <a:solidFill>
              <a:srgbClr val="FFFFFF"/>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sp>
        <p:nvSpPr>
          <p:cNvPr id="35" name="椭圆 34"/>
          <p:cNvSpPr>
            <a:spLocks noChangeArrowheads="1"/>
          </p:cNvSpPr>
          <p:nvPr/>
        </p:nvSpPr>
        <p:spPr bwMode="auto">
          <a:xfrm>
            <a:off x="5956300" y="1974850"/>
            <a:ext cx="389255" cy="389255"/>
          </a:xfrm>
          <a:prstGeom prst="ellipse">
            <a:avLst/>
          </a:prstGeom>
          <a:blipFill dpi="0" rotWithShape="1">
            <a:blip r:embed="rId6" cstate="print"/>
            <a:srcRect/>
            <a:stretch>
              <a:fillRect/>
            </a:stretch>
          </a:blipFill>
          <a:ln w="12700" algn="ctr">
            <a:solidFill>
              <a:srgbClr val="FFFFFF"/>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grpSp>
        <p:nvGrpSpPr>
          <p:cNvPr id="36" name="Group 26"/>
          <p:cNvGrpSpPr/>
          <p:nvPr/>
        </p:nvGrpSpPr>
        <p:grpSpPr>
          <a:xfrm>
            <a:off x="57150" y="3157855"/>
            <a:ext cx="2879725" cy="774700"/>
            <a:chOff x="900430" y="3219450"/>
            <a:chExt cx="2879725" cy="774700"/>
          </a:xfrm>
        </p:grpSpPr>
        <p:sp>
          <p:nvSpPr>
            <p:cNvPr id="25606" name="文本框 15"/>
            <p:cNvSpPr txBox="1"/>
            <p:nvPr/>
          </p:nvSpPr>
          <p:spPr>
            <a:xfrm>
              <a:off x="900430" y="3545205"/>
              <a:ext cx="1971040" cy="448945"/>
            </a:xfrm>
            <a:prstGeom prst="rect">
              <a:avLst/>
            </a:prstGeom>
            <a:noFill/>
            <a:ln w="9525">
              <a:noFill/>
            </a:ln>
          </p:spPr>
          <p:txBody>
            <a:bodyPr anchor="t">
              <a:spAutoFit/>
            </a:bodyPr>
            <a:lstStyle/>
            <a:p>
              <a:pPr>
                <a:lnSpc>
                  <a:spcPct val="130000"/>
                </a:lnSpc>
              </a:pPr>
              <a:r>
                <a:rPr lang="zh-CN" altLang="zh-CN" b="1" dirty="0">
                  <a:latin typeface="Arial" panose="020B0604020202020204" pitchFamily="34" charset="0"/>
                  <a:ea typeface="宋体" panose="02010600030101010101" pitchFamily="2" charset="-122"/>
                </a:rPr>
                <a:t>①</a:t>
              </a:r>
              <a:r>
                <a:rPr lang="zh-CN" altLang="en-US" b="1" dirty="0">
                  <a:latin typeface="Arial" panose="020B0604020202020204" pitchFamily="34" charset="0"/>
                  <a:ea typeface="宋体" panose="02010600030101010101" pitchFamily="2" charset="-122"/>
                </a:rPr>
                <a:t>树立一种观念</a:t>
              </a:r>
              <a:r>
                <a:rPr lang="zh-CN" altLang="en-US" dirty="0">
                  <a:latin typeface="Arial" panose="020B0604020202020204" pitchFamily="34" charset="0"/>
                  <a:ea typeface="宋体" panose="02010600030101010101" pitchFamily="2" charset="-122"/>
                </a:rPr>
                <a:t> </a:t>
              </a:r>
              <a:endParaRPr lang="en-US" altLang="zh-CN" dirty="0">
                <a:latin typeface="Arial" panose="020B0604020202020204" pitchFamily="34" charset="0"/>
                <a:ea typeface="宋体" panose="02010600030101010101" pitchFamily="2" charset="-122"/>
              </a:endParaRPr>
            </a:p>
          </p:txBody>
        </p:sp>
        <p:sp>
          <p:nvSpPr>
            <p:cNvPr id="25607" name="文本框 16"/>
            <p:cNvSpPr txBox="1"/>
            <p:nvPr/>
          </p:nvSpPr>
          <p:spPr>
            <a:xfrm>
              <a:off x="900430" y="3219450"/>
              <a:ext cx="2879725" cy="351155"/>
            </a:xfrm>
            <a:prstGeom prst="rect">
              <a:avLst/>
            </a:prstGeom>
            <a:noFill/>
            <a:ln w="9525">
              <a:noFill/>
            </a:ln>
          </p:spPr>
          <p:txBody>
            <a:bodyPr anchor="t">
              <a:spAutoFit/>
            </a:bodyPr>
            <a:lstStyle/>
            <a:p>
              <a:endParaRPr lang="en-US" altLang="zh-CN" sz="1700" b="1">
                <a:solidFill>
                  <a:srgbClr val="7F7F7F"/>
                </a:solidFill>
                <a:latin typeface="微软雅黑" panose="020B0503020204020204" pitchFamily="34" charset="-122"/>
                <a:ea typeface="微软雅黑" panose="020B0503020204020204" pitchFamily="34" charset="-122"/>
              </a:endParaRPr>
            </a:p>
          </p:txBody>
        </p:sp>
      </p:grpSp>
      <p:grpSp>
        <p:nvGrpSpPr>
          <p:cNvPr id="39" name="Group 27"/>
          <p:cNvGrpSpPr/>
          <p:nvPr/>
        </p:nvGrpSpPr>
        <p:grpSpPr>
          <a:xfrm>
            <a:off x="1460500" y="1714500"/>
            <a:ext cx="2952750" cy="774065"/>
            <a:chOff x="2124075" y="1779905"/>
            <a:chExt cx="2952750" cy="774065"/>
          </a:xfrm>
        </p:grpSpPr>
        <p:sp>
          <p:nvSpPr>
            <p:cNvPr id="25609" name="文本框 15"/>
            <p:cNvSpPr txBox="1"/>
            <p:nvPr/>
          </p:nvSpPr>
          <p:spPr>
            <a:xfrm>
              <a:off x="2124075" y="2104390"/>
              <a:ext cx="2020570" cy="452120"/>
            </a:xfrm>
            <a:prstGeom prst="rect">
              <a:avLst/>
            </a:prstGeom>
            <a:noFill/>
            <a:ln w="0">
              <a:noFill/>
            </a:ln>
          </p:spPr>
          <p:txBody>
            <a:bodyPr vert="horz" wrap="square" lIns="91440" tIns="45720" rIns="91440" bIns="45720" numCol="1" anchor="t">
              <a:spAutoFit/>
            </a:bodyPr>
            <a:lstStyle/>
            <a:p>
              <a:pPr marL="0" indent="0" algn="l" defTabSz="914400" eaLnBrk="0" fontAlgn="base" latinLnBrk="0">
                <a:lnSpc>
                  <a:spcPct val="130000"/>
                </a:lnSpc>
                <a:spcBef>
                  <a:spcPts val="0"/>
                </a:spcBef>
                <a:spcAft>
                  <a:spcPts val="0"/>
                </a:spcAft>
                <a:buFontTx/>
                <a:buNone/>
              </a:pPr>
              <a:r>
                <a:rPr lang="en-US" altLang="ko-KR" sz="1800" b="1" strike="noStrike" cap="none" dirty="0" smtClean="0">
                  <a:latin typeface="宋体" panose="02010600030101010101" pitchFamily="2" charset="-122"/>
                  <a:ea typeface="宋体" panose="02010600030101010101" pitchFamily="2" charset="-122"/>
                </a:rPr>
                <a:t>②明确一种责任</a:t>
              </a:r>
              <a:endParaRPr lang="ko-KR" altLang="en-US" sz="1800" b="0" strike="noStrike" cap="none" dirty="0" smtClean="0">
                <a:latin typeface="Arial" panose="020B0604020202020204" pitchFamily="34" charset="0"/>
                <a:ea typeface="Arial" panose="020B0604020202020204" pitchFamily="34" charset="0"/>
              </a:endParaRPr>
            </a:p>
          </p:txBody>
        </p:sp>
        <p:sp>
          <p:nvSpPr>
            <p:cNvPr id="25610" name="文本框 16"/>
            <p:cNvSpPr txBox="1"/>
            <p:nvPr/>
          </p:nvSpPr>
          <p:spPr>
            <a:xfrm>
              <a:off x="2124075" y="1779905"/>
              <a:ext cx="2953385" cy="351155"/>
            </a:xfrm>
            <a:prstGeom prst="rect">
              <a:avLst/>
            </a:prstGeom>
            <a:noFill/>
            <a:ln w="0">
              <a:noFill/>
            </a:ln>
          </p:spPr>
          <p:txBody>
            <a:bodyPr vert="horz" wrap="square" lIns="91440" tIns="45720" rIns="91440" bIns="45720" numCol="1" anchor="t">
              <a:spAutoFit/>
            </a:bodyPr>
            <a:lstStyle/>
            <a:p>
              <a:pPr marL="0" indent="0" algn="l" defTabSz="914400" eaLnBrk="0" fontAlgn="base" latinLnBrk="0">
                <a:lnSpc>
                  <a:spcPct val="100000"/>
                </a:lnSpc>
                <a:spcBef>
                  <a:spcPts val="0"/>
                </a:spcBef>
                <a:spcAft>
                  <a:spcPts val="0"/>
                </a:spcAft>
                <a:buFontTx/>
                <a:buNone/>
              </a:pPr>
              <a:endParaRPr lang="ko-KR" altLang="en-US" sz="1700" b="1" strike="noStrike" cap="none" dirty="0" smtClean="0">
                <a:solidFill>
                  <a:srgbClr val="7F7F7F"/>
                </a:solidFill>
                <a:latin typeface="微软雅黑" panose="020B0503020204020204" pitchFamily="34" charset="-122"/>
                <a:ea typeface="微软雅黑" panose="020B0503020204020204" pitchFamily="34" charset="-122"/>
              </a:endParaRPr>
            </a:p>
          </p:txBody>
        </p:sp>
      </p:grpSp>
      <p:grpSp>
        <p:nvGrpSpPr>
          <p:cNvPr id="42" name="Group 28"/>
          <p:cNvGrpSpPr/>
          <p:nvPr/>
        </p:nvGrpSpPr>
        <p:grpSpPr>
          <a:xfrm>
            <a:off x="4797425" y="1593850"/>
            <a:ext cx="1751330" cy="250825"/>
            <a:chOff x="4797425" y="1593850"/>
            <a:chExt cx="1751330" cy="250825"/>
          </a:xfrm>
        </p:grpSpPr>
        <p:sp>
          <p:nvSpPr>
            <p:cNvPr id="25612" name="文本框 15"/>
            <p:cNvSpPr txBox="1"/>
            <p:nvPr/>
          </p:nvSpPr>
          <p:spPr>
            <a:xfrm>
              <a:off x="4797425" y="1593850"/>
              <a:ext cx="1751965" cy="251460"/>
            </a:xfrm>
            <a:prstGeom prst="rect">
              <a:avLst/>
            </a:prstGeom>
            <a:noFill/>
            <a:ln w="0">
              <a:noFill/>
            </a:ln>
          </p:spPr>
          <p:txBody>
            <a:bodyPr vert="horz" wrap="square" lIns="91440" tIns="45720" rIns="91440" bIns="45720" numCol="1" anchor="t">
              <a:spAutoFit/>
            </a:bodyPr>
            <a:lstStyle/>
            <a:p>
              <a:pPr marL="0" indent="0" algn="l" defTabSz="914400" eaLnBrk="0" fontAlgn="base" latinLnBrk="0">
                <a:lnSpc>
                  <a:spcPct val="130000"/>
                </a:lnSpc>
                <a:spcBef>
                  <a:spcPts val="0"/>
                </a:spcBef>
                <a:spcAft>
                  <a:spcPts val="0"/>
                </a:spcAft>
                <a:buFontTx/>
                <a:buNone/>
              </a:pPr>
              <a:endParaRPr lang="ko-KR" altLang="en-US" sz="800" b="0" strike="noStrike" cap="none" dirty="0" smtClean="0">
                <a:solidFill>
                  <a:srgbClr val="7F7F7F"/>
                </a:solidFill>
                <a:latin typeface="微软雅黑" panose="020B0503020204020204" pitchFamily="34" charset="-122"/>
                <a:ea typeface="微软雅黑" panose="020B0503020204020204" pitchFamily="34" charset="-122"/>
              </a:endParaRPr>
            </a:p>
          </p:txBody>
        </p:sp>
      </p:grpSp>
      <p:sp>
        <p:nvSpPr>
          <p:cNvPr id="48" name="椭圆 47"/>
          <p:cNvSpPr>
            <a:spLocks noChangeArrowheads="1"/>
          </p:cNvSpPr>
          <p:nvPr/>
        </p:nvSpPr>
        <p:spPr bwMode="auto">
          <a:xfrm>
            <a:off x="323850" y="268605"/>
            <a:ext cx="215900" cy="215900"/>
          </a:xfrm>
          <a:prstGeom prst="ellipse">
            <a:avLst/>
          </a:prstGeom>
          <a:blipFill dpi="0" rotWithShape="1">
            <a:blip r:embed="rId7" cstate="print"/>
            <a:srcRect/>
            <a:stretch>
              <a:fillRect/>
            </a:stretch>
          </a:blipFill>
          <a:ln w="31750" algn="ctr">
            <a:solidFill>
              <a:schemeClr val="bg1"/>
            </a:solid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645" b="0" i="0" u="none" strike="noStrike" kern="1200" cap="none" spc="0" normalizeH="0" baseline="0" noProof="0" dirty="0">
              <a:ln>
                <a:noFill/>
              </a:ln>
              <a:solidFill>
                <a:schemeClr val="lt1"/>
              </a:solidFill>
              <a:effectLst/>
              <a:uLnTx/>
              <a:uFillTx/>
              <a:latin typeface="+mn-lt"/>
              <a:ea typeface="+mn-ea"/>
              <a:cs typeface="+mn-cs"/>
            </a:endParaRPr>
          </a:p>
        </p:txBody>
      </p:sp>
      <p:sp>
        <p:nvSpPr>
          <p:cNvPr id="25615" name="矩形 27664"/>
          <p:cNvSpPr/>
          <p:nvPr/>
        </p:nvSpPr>
        <p:spPr>
          <a:xfrm>
            <a:off x="1275505" y="142875"/>
            <a:ext cx="4836580" cy="461665"/>
          </a:xfrm>
          <a:prstGeom prst="rect">
            <a:avLst/>
          </a:prstGeom>
          <a:noFill/>
          <a:ln w="9525">
            <a:noFill/>
          </a:ln>
        </p:spPr>
        <p:txBody>
          <a:bodyPr vert="horz" wrap="none" lIns="91440" tIns="45720" rIns="91440" bIns="45720" numCol="1" anchor="t">
            <a:spAutoFit/>
          </a:bodyPr>
          <a:lstStyle/>
          <a:p>
            <a:pPr marL="0" indent="0" algn="ctr" defTabSz="914400" eaLnBrk="0" fontAlgn="base" latinLnBrk="0">
              <a:lnSpc>
                <a:spcPct val="100000"/>
              </a:lnSpc>
              <a:spcBef>
                <a:spcPts val="0"/>
              </a:spcBef>
              <a:spcAft>
                <a:spcPts val="0"/>
              </a:spcAft>
              <a:buFontTx/>
              <a:buNone/>
            </a:pPr>
            <a:r>
              <a:rPr lang="en-US" altLang="ko-KR" sz="2400" b="1" i="1" strike="noStrike" cap="none" dirty="0" smtClean="0">
                <a:latin typeface="微软雅黑" pitchFamily="34" charset="-122"/>
                <a:ea typeface="微软雅黑" pitchFamily="34" charset="-122"/>
              </a:rPr>
              <a:t>01．举行开班典礼，强化培训意识</a:t>
            </a:r>
            <a:endParaRPr lang="ko-KR" altLang="en-US" sz="2400" b="1" i="1" strike="noStrike" cap="none" dirty="0" smtClean="0">
              <a:latin typeface="微软雅黑" pitchFamily="34" charset="-122"/>
            </a:endParaRPr>
          </a:p>
        </p:txBody>
      </p:sp>
      <p:cxnSp>
        <p:nvCxnSpPr>
          <p:cNvPr id="27666" name="直接连接符 29"/>
          <p:cNvCxnSpPr/>
          <p:nvPr/>
        </p:nvCxnSpPr>
        <p:spPr>
          <a:xfrm>
            <a:off x="1187450" y="555625"/>
            <a:ext cx="5472430" cy="0"/>
          </a:xfrm>
          <a:prstGeom prst="line">
            <a:avLst/>
          </a:prstGeom>
          <a:ln w="22225" cap="flat" cmpd="sng">
            <a:solidFill>
              <a:srgbClr val="403D3C"/>
            </a:solidFill>
            <a:prstDash val="solid"/>
            <a:round/>
            <a:headEnd type="none" w="med" len="med"/>
            <a:tailEnd type="none" w="med" len="med"/>
          </a:ln>
        </p:spPr>
      </p:cxnSp>
      <p:sp>
        <p:nvSpPr>
          <p:cNvPr id="25617" name="矩形 27666"/>
          <p:cNvSpPr/>
          <p:nvPr/>
        </p:nvSpPr>
        <p:spPr>
          <a:xfrm>
            <a:off x="3298825" y="802957"/>
            <a:ext cx="1837055" cy="368935"/>
          </a:xfrm>
          <a:prstGeom prst="rect">
            <a:avLst/>
          </a:prstGeom>
          <a:noFill/>
          <a:ln w="0">
            <a:noFill/>
          </a:ln>
        </p:spPr>
        <p:txBody>
          <a:bodyPr vert="horz" wrap="none" lIns="91440" tIns="45720" rIns="91440" bIns="45720" numCol="1" anchor="ctr">
            <a:spAutoFit/>
          </a:bodyPr>
          <a:lstStyle/>
          <a:p>
            <a:pPr marL="0" indent="0" algn="l" defTabSz="914400" eaLnBrk="0" fontAlgn="base" latinLnBrk="0">
              <a:lnSpc>
                <a:spcPct val="100000"/>
              </a:lnSpc>
              <a:spcBef>
                <a:spcPts val="0"/>
              </a:spcBef>
              <a:spcAft>
                <a:spcPts val="0"/>
              </a:spcAft>
              <a:buFontTx/>
              <a:buNone/>
            </a:pPr>
            <a:r>
              <a:rPr lang="en-US" altLang="ko-KR" sz="1800" b="1" strike="noStrike" cap="none" dirty="0" smtClean="0">
                <a:latin typeface="宋体" panose="02010600030101010101" pitchFamily="2" charset="-122"/>
                <a:ea typeface="宋体" panose="02010600030101010101" pitchFamily="2" charset="-122"/>
              </a:rPr>
              <a:t>③形成一种合力</a:t>
            </a:r>
            <a:r>
              <a:rPr lang="en-US" altLang="ko-KR" sz="1800" b="0" strike="noStrike" cap="none" dirty="0" smtClean="0">
                <a:latin typeface="Arial" panose="020B0604020202020204" pitchFamily="34" charset="0"/>
                <a:ea typeface="Arial" panose="020B0604020202020204" pitchFamily="34" charset="0"/>
              </a:rPr>
              <a:t> </a:t>
            </a:r>
            <a:endParaRPr lang="ko-KR" altLang="en-US" sz="1800" b="0" strike="noStrike" cap="none" dirty="0" smtClean="0">
              <a:latin typeface="Arial" panose="020B0604020202020204" pitchFamily="34" charset="0"/>
              <a:ea typeface="Arial" panose="020B0604020202020204" pitchFamily="34" charset="0"/>
            </a:endParaRPr>
          </a:p>
        </p:txBody>
      </p:sp>
      <p:pic>
        <p:nvPicPr>
          <p:cNvPr id="1026" name="Picture 2" descr="G:\2018年校本研修活动相关资料\可做美篇的照片\集体作画.jpg"/>
          <p:cNvPicPr>
            <a:picLocks noChangeAspect="1" noChangeArrowheads="1"/>
          </p:cNvPicPr>
          <p:nvPr/>
        </p:nvPicPr>
        <p:blipFill>
          <a:blip r:embed="rId8" cstate="print"/>
          <a:srcRect/>
          <a:stretch>
            <a:fillRect/>
          </a:stretch>
        </p:blipFill>
        <p:spPr bwMode="auto">
          <a:xfrm>
            <a:off x="4244672" y="1504843"/>
            <a:ext cx="2415208" cy="1811407"/>
          </a:xfrm>
          <a:prstGeom prst="rect">
            <a:avLst/>
          </a:prstGeom>
          <a:noFill/>
        </p:spPr>
      </p:pic>
      <p:pic>
        <p:nvPicPr>
          <p:cNvPr id="1027" name="Picture 3" descr="G:\2018年校本研修活动相关资料\可做美篇的照片\集体2.jpg"/>
          <p:cNvPicPr>
            <a:picLocks noChangeAspect="1" noChangeArrowheads="1"/>
          </p:cNvPicPr>
          <p:nvPr/>
        </p:nvPicPr>
        <p:blipFill>
          <a:blip r:embed="rId9" cstate="print"/>
          <a:srcRect/>
          <a:stretch>
            <a:fillRect/>
          </a:stretch>
        </p:blipFill>
        <p:spPr bwMode="auto">
          <a:xfrm>
            <a:off x="6919832" y="0"/>
            <a:ext cx="2224168" cy="1668126"/>
          </a:xfrm>
          <a:prstGeom prst="rect">
            <a:avLst/>
          </a:prstGeom>
          <a:noFill/>
        </p:spPr>
      </p:pic>
      <p:pic>
        <p:nvPicPr>
          <p:cNvPr id="1028" name="Picture 4" descr="G:\2018年校本研修活动相关资料\可做美篇的照片\全体班委会.jpg"/>
          <p:cNvPicPr>
            <a:picLocks noChangeAspect="1" noChangeArrowheads="1"/>
          </p:cNvPicPr>
          <p:nvPr/>
        </p:nvPicPr>
        <p:blipFill>
          <a:blip r:embed="rId10" cstate="print"/>
          <a:srcRect/>
          <a:stretch>
            <a:fillRect/>
          </a:stretch>
        </p:blipFill>
        <p:spPr bwMode="auto">
          <a:xfrm>
            <a:off x="1863794" y="3357842"/>
            <a:ext cx="2380878" cy="1785658"/>
          </a:xfrm>
          <a:prstGeom prst="rect">
            <a:avLst/>
          </a:prstGeom>
          <a:noFill/>
        </p:spPr>
      </p:pic>
      <p:pic>
        <p:nvPicPr>
          <p:cNvPr id="23" name="图片 22" descr="C:/Users/Administrator/AppData/Roaming/JisuOffice/ETemp/8952_8557312/fImage3125446441.png"/>
          <p:cNvPicPr>
            <a:picLocks noChangeAspect="1"/>
          </p:cNvPicPr>
          <p:nvPr/>
        </p:nvPicPr>
        <p:blipFill rotWithShape="1">
          <a:blip r:embed="rId11" cstate="print">
            <a:extLst>
              <a:ext uri="{28A0092B-C50C-407E-A947-70E740481C1C}">
                <a14:useLocalDpi xmlns:a14="http://schemas.microsoft.com/office/drawing/2010/main" xmlns="" val="0"/>
              </a:ext>
            </a:extLst>
          </a:blip>
          <a:srcRect/>
          <a:stretch>
            <a:fillRect/>
          </a:stretch>
        </p:blipFill>
        <p:spPr>
          <a:xfrm>
            <a:off x="0" y="0"/>
            <a:ext cx="1037590" cy="105283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9" presetClass="entr" presetSubtype="0" decel="100000" fill="hold" grpId="1"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 calcmode="lin" valueType="num">
                                      <p:cBhvr>
                                        <p:cTn id="13" dur="500" fill="hold"/>
                                        <p:tgtEl>
                                          <p:spTgt spid="33"/>
                                        </p:tgtEl>
                                        <p:attrNameLst>
                                          <p:attrName>style.rotation</p:attrName>
                                        </p:attrNameLst>
                                      </p:cBhvr>
                                      <p:tavLst>
                                        <p:tav tm="0">
                                          <p:val>
                                            <p:fltVal val="360"/>
                                          </p:val>
                                        </p:tav>
                                        <p:tav tm="100000">
                                          <p:val>
                                            <p:fltVal val="0"/>
                                          </p:val>
                                        </p:tav>
                                      </p:tavLst>
                                    </p:anim>
                                    <p:animEffect transition="in" filter="fade">
                                      <p:cBhvr>
                                        <p:cTn id="14" dur="500"/>
                                        <p:tgtEl>
                                          <p:spTgt spid="33"/>
                                        </p:tgtEl>
                                      </p:cBhvr>
                                    </p:animEffect>
                                  </p:childTnLst>
                                </p:cTn>
                              </p:par>
                            </p:childTnLst>
                          </p:cTn>
                        </p:par>
                        <p:par>
                          <p:cTn id="15" fill="hold">
                            <p:stCondLst>
                              <p:cond delay="1000"/>
                            </p:stCondLst>
                            <p:childTnLst>
                              <p:par>
                                <p:cTn id="16" presetID="49" presetClass="entr" presetSubtype="0" decel="100000" fill="hold" grpId="2"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p:cTn id="18" dur="500" fill="hold"/>
                                        <p:tgtEl>
                                          <p:spTgt spid="34"/>
                                        </p:tgtEl>
                                        <p:attrNameLst>
                                          <p:attrName>ppt_w</p:attrName>
                                        </p:attrNameLst>
                                      </p:cBhvr>
                                      <p:tavLst>
                                        <p:tav tm="0">
                                          <p:val>
                                            <p:fltVal val="0"/>
                                          </p:val>
                                        </p:tav>
                                        <p:tav tm="100000">
                                          <p:val>
                                            <p:strVal val="#ppt_w"/>
                                          </p:val>
                                        </p:tav>
                                      </p:tavLst>
                                    </p:anim>
                                    <p:anim calcmode="lin" valueType="num">
                                      <p:cBhvr>
                                        <p:cTn id="19" dur="500" fill="hold"/>
                                        <p:tgtEl>
                                          <p:spTgt spid="34"/>
                                        </p:tgtEl>
                                        <p:attrNameLst>
                                          <p:attrName>ppt_h</p:attrName>
                                        </p:attrNameLst>
                                      </p:cBhvr>
                                      <p:tavLst>
                                        <p:tav tm="0">
                                          <p:val>
                                            <p:fltVal val="0"/>
                                          </p:val>
                                        </p:tav>
                                        <p:tav tm="100000">
                                          <p:val>
                                            <p:strVal val="#ppt_h"/>
                                          </p:val>
                                        </p:tav>
                                      </p:tavLst>
                                    </p:anim>
                                    <p:anim calcmode="lin" valueType="num">
                                      <p:cBhvr>
                                        <p:cTn id="20" dur="500" fill="hold"/>
                                        <p:tgtEl>
                                          <p:spTgt spid="34"/>
                                        </p:tgtEl>
                                        <p:attrNameLst>
                                          <p:attrName>style.rotation</p:attrName>
                                        </p:attrNameLst>
                                      </p:cBhvr>
                                      <p:tavLst>
                                        <p:tav tm="0">
                                          <p:val>
                                            <p:fltVal val="360"/>
                                          </p:val>
                                        </p:tav>
                                        <p:tav tm="100000">
                                          <p:val>
                                            <p:fltVal val="0"/>
                                          </p:val>
                                        </p:tav>
                                      </p:tavLst>
                                    </p:anim>
                                    <p:animEffect transition="in" filter="fade">
                                      <p:cBhvr>
                                        <p:cTn id="21" dur="500"/>
                                        <p:tgtEl>
                                          <p:spTgt spid="34"/>
                                        </p:tgtEl>
                                      </p:cBhvr>
                                    </p:animEffect>
                                  </p:childTnLst>
                                </p:cTn>
                              </p:par>
                            </p:childTnLst>
                          </p:cTn>
                        </p:par>
                        <p:par>
                          <p:cTn id="22" fill="hold">
                            <p:stCondLst>
                              <p:cond delay="1500"/>
                            </p:stCondLst>
                            <p:childTnLst>
                              <p:par>
                                <p:cTn id="23" presetID="49" presetClass="entr" presetSubtype="0" decel="100000" fill="hold" grpId="3" nodeType="after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anim calcmode="lin" valueType="num">
                                      <p:cBhvr>
                                        <p:cTn id="27" dur="500" fill="hold"/>
                                        <p:tgtEl>
                                          <p:spTgt spid="35"/>
                                        </p:tgtEl>
                                        <p:attrNameLst>
                                          <p:attrName>style.rotation</p:attrName>
                                        </p:attrNameLst>
                                      </p:cBhvr>
                                      <p:tavLst>
                                        <p:tav tm="0">
                                          <p:val>
                                            <p:fltVal val="360"/>
                                          </p:val>
                                        </p:tav>
                                        <p:tav tm="100000">
                                          <p:val>
                                            <p:fltVal val="0"/>
                                          </p:val>
                                        </p:tav>
                                      </p:tavLst>
                                    </p:anim>
                                    <p:animEffect transition="in" filter="fade">
                                      <p:cBhvr>
                                        <p:cTn id="28" dur="500"/>
                                        <p:tgtEl>
                                          <p:spTgt spid="35"/>
                                        </p:tgtEl>
                                      </p:cBhvr>
                                    </p:animEffect>
                                  </p:childTnLst>
                                </p:cTn>
                              </p:par>
                            </p:childTnLst>
                          </p:cTn>
                        </p:par>
                        <p:par>
                          <p:cTn id="29" fill="hold">
                            <p:stCondLst>
                              <p:cond delay="2000"/>
                            </p:stCondLst>
                            <p:childTnLst>
                              <p:par>
                                <p:cTn id="30" presetID="55" presetClass="entr" presetSubtype="0" fill="hold" grpId="4"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strVal val="#ppt_w*0.70"/>
                                          </p:val>
                                        </p:tav>
                                        <p:tav tm="100000">
                                          <p:val>
                                            <p:strVal val="#ppt_w"/>
                                          </p:val>
                                        </p:tav>
                                      </p:tavLst>
                                    </p:anim>
                                    <p:anim calcmode="lin" valueType="num">
                                      <p:cBhvr>
                                        <p:cTn id="33" dur="1000" fill="hold"/>
                                        <p:tgtEl>
                                          <p:spTgt spid="36"/>
                                        </p:tgtEl>
                                        <p:attrNameLst>
                                          <p:attrName>ppt_h</p:attrName>
                                        </p:attrNameLst>
                                      </p:cBhvr>
                                      <p:tavLst>
                                        <p:tav tm="0">
                                          <p:val>
                                            <p:strVal val="#ppt_h"/>
                                          </p:val>
                                        </p:tav>
                                        <p:tav tm="100000">
                                          <p:val>
                                            <p:strVal val="#ppt_h"/>
                                          </p:val>
                                        </p:tav>
                                      </p:tavLst>
                                    </p:anim>
                                    <p:animEffect transition="in" filter="fade">
                                      <p:cBhvr>
                                        <p:cTn id="34" dur="1000"/>
                                        <p:tgtEl>
                                          <p:spTgt spid="36"/>
                                        </p:tgtEl>
                                      </p:cBhvr>
                                    </p:animEffect>
                                  </p:childTnLst>
                                </p:cTn>
                              </p:par>
                              <p:par>
                                <p:cTn id="35" presetID="55" presetClass="entr" presetSubtype="0" fill="hold" grpId="5" nodeType="with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1000" fill="hold"/>
                                        <p:tgtEl>
                                          <p:spTgt spid="39"/>
                                        </p:tgtEl>
                                        <p:attrNameLst>
                                          <p:attrName>ppt_w</p:attrName>
                                        </p:attrNameLst>
                                      </p:cBhvr>
                                      <p:tavLst>
                                        <p:tav tm="0">
                                          <p:val>
                                            <p:strVal val="#ppt_w*0.70"/>
                                          </p:val>
                                        </p:tav>
                                        <p:tav tm="100000">
                                          <p:val>
                                            <p:strVal val="#ppt_w"/>
                                          </p:val>
                                        </p:tav>
                                      </p:tavLst>
                                    </p:anim>
                                    <p:anim calcmode="lin" valueType="num">
                                      <p:cBhvr>
                                        <p:cTn id="38" dur="1000" fill="hold"/>
                                        <p:tgtEl>
                                          <p:spTgt spid="39"/>
                                        </p:tgtEl>
                                        <p:attrNameLst>
                                          <p:attrName>ppt_h</p:attrName>
                                        </p:attrNameLst>
                                      </p:cBhvr>
                                      <p:tavLst>
                                        <p:tav tm="0">
                                          <p:val>
                                            <p:strVal val="#ppt_h"/>
                                          </p:val>
                                        </p:tav>
                                        <p:tav tm="100000">
                                          <p:val>
                                            <p:strVal val="#ppt_h"/>
                                          </p:val>
                                        </p:tav>
                                      </p:tavLst>
                                    </p:anim>
                                    <p:animEffect transition="in" filter="fade">
                                      <p:cBhvr>
                                        <p:cTn id="39" dur="1000"/>
                                        <p:tgtEl>
                                          <p:spTgt spid="39"/>
                                        </p:tgtEl>
                                      </p:cBhvr>
                                    </p:animEffect>
                                  </p:childTnLst>
                                </p:cTn>
                              </p:par>
                              <p:par>
                                <p:cTn id="40" presetID="55" presetClass="entr" presetSubtype="0" fill="hold" grpId="6"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strVal val="#ppt_w*0.70"/>
                                          </p:val>
                                        </p:tav>
                                        <p:tav tm="100000">
                                          <p:val>
                                            <p:strVal val="#ppt_w"/>
                                          </p:val>
                                        </p:tav>
                                      </p:tavLst>
                                    </p:anim>
                                    <p:anim calcmode="lin" valueType="num">
                                      <p:cBhvr>
                                        <p:cTn id="43" dur="1000" fill="hold"/>
                                        <p:tgtEl>
                                          <p:spTgt spid="42"/>
                                        </p:tgtEl>
                                        <p:attrNameLst>
                                          <p:attrName>ppt_h</p:attrName>
                                        </p:attrNameLst>
                                      </p:cBhvr>
                                      <p:tavLst>
                                        <p:tav tm="0">
                                          <p:val>
                                            <p:strVal val="#ppt_h"/>
                                          </p:val>
                                        </p:tav>
                                        <p:tav tm="100000">
                                          <p:val>
                                            <p:strVal val="#ppt_h"/>
                                          </p:val>
                                        </p:tav>
                                      </p:tavLst>
                                    </p:anim>
                                    <p:animEffect transition="in" filter="fade">
                                      <p:cBhvr>
                                        <p:cTn id="44" dur="1000"/>
                                        <p:tgtEl>
                                          <p:spTgt spid="42"/>
                                        </p:tgtEl>
                                      </p:cBhvr>
                                    </p:animEffect>
                                  </p:childTnLst>
                                </p:cTn>
                              </p:par>
                            </p:childTnLst>
                          </p:cTn>
                        </p:par>
                        <p:par>
                          <p:cTn id="45" fill="hold">
                            <p:stCondLst>
                              <p:cond delay="3000"/>
                            </p:stCondLst>
                            <p:childTnLst>
                              <p:par>
                                <p:cTn id="46" presetID="22" presetClass="entr" presetSubtype="8" fill="hold" grpId="7" nodeType="afterEffect">
                                  <p:stCondLst>
                                    <p:cond delay="0"/>
                                  </p:stCondLst>
                                  <p:childTnLst>
                                    <p:set>
                                      <p:cBhvr>
                                        <p:cTn id="47" dur="1" fill="hold">
                                          <p:stCondLst>
                                            <p:cond delay="0"/>
                                          </p:stCondLst>
                                        </p:cTn>
                                        <p:tgtEl>
                                          <p:spTgt spid="27666"/>
                                        </p:tgtEl>
                                        <p:attrNameLst>
                                          <p:attrName>style.visibility</p:attrName>
                                        </p:attrNameLst>
                                      </p:cBhvr>
                                      <p:to>
                                        <p:strVal val="visible"/>
                                      </p:to>
                                    </p:set>
                                    <p:animEffect transition="in" filter="wipe(left)">
                                      <p:cBhvr>
                                        <p:cTn id="48" dur="500"/>
                                        <p:tgtEl>
                                          <p:spTgt spid="27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1" animBg="1"/>
      <p:bldP spid="34" grpId="2" animBg="1"/>
      <p:bldP spid="35" grpId="3" animBg="1"/>
      <p:bldP spid="36" grpId="4" animBg="1"/>
      <p:bldP spid="39" grpId="5" animBg="1"/>
      <p:bldP spid="42" grpId="6" animBg="1"/>
      <p:bldP spid="27666" grpId="7"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第一PPT，www.1ppt.com">
  <a:themeElements>
    <a:clrScheme name="自定义 1">
      <a:dk1>
        <a:srgbClr val="000000"/>
      </a:dk1>
      <a:lt1>
        <a:srgbClr val="FFFFFF"/>
      </a:lt1>
      <a:dk2>
        <a:srgbClr val="1F497D"/>
      </a:dk2>
      <a:lt2>
        <a:srgbClr val="EEECE1"/>
      </a:lt2>
      <a:accent1>
        <a:srgbClr val="00B0F0"/>
      </a:accent1>
      <a:accent2>
        <a:srgbClr val="595959"/>
      </a:accent2>
      <a:accent3>
        <a:srgbClr val="00B0F0"/>
      </a:accent3>
      <a:accent4>
        <a:srgbClr val="595959"/>
      </a:accent4>
      <a:accent5>
        <a:srgbClr val="00B0F0"/>
      </a:accent5>
      <a:accent6>
        <a:srgbClr val="595959"/>
      </a:accent6>
      <a:hlink>
        <a:srgbClr val="00B0F0"/>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Pages>16</Pages>
  <Words>1557</Words>
  <Application>Microsoft Office PowerPoint</Application>
  <PresentationFormat>全屏显示(16:9)</PresentationFormat>
  <Paragraphs>67</Paragraphs>
  <Slides>19</Slides>
  <Notes>5</Notes>
  <HiddenSlides>0</HiddenSlides>
  <MMClips>1</MMClips>
  <ScaleCrop>false</ScaleCrop>
  <HeadingPairs>
    <vt:vector size="4" baseType="variant">
      <vt:variant>
        <vt:lpstr>主题</vt:lpstr>
      </vt:variant>
      <vt:variant>
        <vt:i4>1</vt:i4>
      </vt:variant>
      <vt:variant>
        <vt:lpstr>幻灯片标题</vt:lpstr>
      </vt:variant>
      <vt:variant>
        <vt:i4>19</vt:i4>
      </vt:variant>
    </vt:vector>
  </HeadingPairs>
  <TitlesOfParts>
    <vt:vector size="20" baseType="lpstr">
      <vt:lpstr>第一PPT，www.1ppt.com</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4355</dc:title>
  <dc:creator/>
  <cp:lastModifiedBy>Administrator</cp:lastModifiedBy>
  <cp:revision>46</cp:revision>
  <dcterms:created xsi:type="dcterms:W3CDTF">2018-11-20T16:51:00Z</dcterms:created>
  <dcterms:modified xsi:type="dcterms:W3CDTF">2018-11-22T13:36:43Z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2052-10.1.0.7668</vt:lpwstr>
  </property>
</Properties>
</file>